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 Realty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-3</c:v>
                </c:pt>
                <c:pt idx="1">
                  <c:v>-1</c:v>
                </c:pt>
                <c:pt idx="2">
                  <c:v>-4</c:v>
                </c:pt>
                <c:pt idx="3">
                  <c:v>-3</c:v>
                </c:pt>
                <c:pt idx="4">
                  <c:v>-2</c:v>
                </c:pt>
                <c:pt idx="5">
                  <c:v>-4</c:v>
                </c:pt>
                <c:pt idx="6">
                  <c:v>1</c:v>
                </c:pt>
                <c:pt idx="7">
                  <c:v>-5</c:v>
                </c:pt>
                <c:pt idx="8">
                  <c:v>0</c:v>
                </c:pt>
                <c:pt idx="9">
                  <c:v>1</c:v>
                </c:pt>
                <c:pt idx="10">
                  <c:v>-2</c:v>
                </c:pt>
                <c:pt idx="11">
                  <c:v>-1</c:v>
                </c:pt>
                <c:pt idx="12">
                  <c:v>-3</c:v>
                </c:pt>
                <c:pt idx="13">
                  <c:v>0</c:v>
                </c:pt>
                <c:pt idx="14">
                  <c:v>-4</c:v>
                </c:pt>
                <c:pt idx="15">
                  <c:v>-3</c:v>
                </c:pt>
                <c:pt idx="16">
                  <c:v>-6</c:v>
                </c:pt>
                <c:pt idx="17">
                  <c:v>-3</c:v>
                </c:pt>
                <c:pt idx="18">
                  <c:v>-4</c:v>
                </c:pt>
                <c:pt idx="19">
                  <c:v>-4</c:v>
                </c:pt>
                <c:pt idx="20">
                  <c:v>-4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-5</c:v>
                </c:pt>
                <c:pt idx="25">
                  <c:v>-7</c:v>
                </c:pt>
                <c:pt idx="26">
                  <c:v>-3</c:v>
                </c:pt>
                <c:pt idx="27">
                  <c:v>-4</c:v>
                </c:pt>
                <c:pt idx="28">
                  <c:v>-4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C0-426D-8C0B-EB5CF7364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405152"/>
        <c:axId val="417398920"/>
      </c:lineChart>
      <c:dateAx>
        <c:axId val="417405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398920"/>
        <c:crosses val="autoZero"/>
        <c:auto val="1"/>
        <c:lblOffset val="100"/>
        <c:baseTimeUnit val="days"/>
      </c:dateAx>
      <c:valAx>
        <c:axId val="41739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0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 Realty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6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6-428C-B5F1-E0D53F6BF0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7414992"/>
        <c:axId val="417416960"/>
      </c:barChart>
      <c:catAx>
        <c:axId val="41741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16960"/>
        <c:crosses val="autoZero"/>
        <c:auto val="1"/>
        <c:lblAlgn val="ctr"/>
        <c:lblOffset val="100"/>
        <c:noMultiLvlLbl val="0"/>
      </c:catAx>
      <c:valAx>
        <c:axId val="41741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1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Selecta Realty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38162</c:v>
                </c:pt>
                <c:pt idx="1">
                  <c:v>38157</c:v>
                </c:pt>
                <c:pt idx="2">
                  <c:v>38156</c:v>
                </c:pt>
                <c:pt idx="3">
                  <c:v>38154</c:v>
                </c:pt>
                <c:pt idx="4">
                  <c:v>38149</c:v>
                </c:pt>
                <c:pt idx="5">
                  <c:v>38152</c:v>
                </c:pt>
                <c:pt idx="6">
                  <c:v>38147</c:v>
                </c:pt>
                <c:pt idx="7">
                  <c:v>38146</c:v>
                </c:pt>
                <c:pt idx="8">
                  <c:v>38144</c:v>
                </c:pt>
                <c:pt idx="9">
                  <c:v>38146</c:v>
                </c:pt>
                <c:pt idx="10">
                  <c:v>38143</c:v>
                </c:pt>
                <c:pt idx="11">
                  <c:v>38139</c:v>
                </c:pt>
                <c:pt idx="12">
                  <c:v>38142</c:v>
                </c:pt>
                <c:pt idx="13">
                  <c:v>38136</c:v>
                </c:pt>
                <c:pt idx="14">
                  <c:v>38135</c:v>
                </c:pt>
                <c:pt idx="15">
                  <c:v>38130</c:v>
                </c:pt>
                <c:pt idx="16">
                  <c:v>38124</c:v>
                </c:pt>
                <c:pt idx="17">
                  <c:v>38124</c:v>
                </c:pt>
                <c:pt idx="18">
                  <c:v>38118</c:v>
                </c:pt>
                <c:pt idx="19">
                  <c:v>38113</c:v>
                </c:pt>
                <c:pt idx="20">
                  <c:v>38112</c:v>
                </c:pt>
                <c:pt idx="21">
                  <c:v>38113</c:v>
                </c:pt>
                <c:pt idx="22">
                  <c:v>38116</c:v>
                </c:pt>
                <c:pt idx="23">
                  <c:v>38114</c:v>
                </c:pt>
                <c:pt idx="24">
                  <c:v>38109</c:v>
                </c:pt>
                <c:pt idx="25">
                  <c:v>38101</c:v>
                </c:pt>
                <c:pt idx="26">
                  <c:v>38099</c:v>
                </c:pt>
                <c:pt idx="27">
                  <c:v>38094</c:v>
                </c:pt>
                <c:pt idx="28">
                  <c:v>38095</c:v>
                </c:pt>
                <c:pt idx="29">
                  <c:v>38098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57-4FA8-ACF1-215165D45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7417944"/>
        <c:axId val="417410072"/>
      </c:lineChart>
      <c:dateAx>
        <c:axId val="41741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10072"/>
        <c:crosses val="autoZero"/>
        <c:auto val="1"/>
        <c:lblOffset val="100"/>
        <c:baseTimeUnit val="days"/>
      </c:dateAx>
      <c:valAx>
        <c:axId val="41741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741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2B940-0679-446F-985B-42D63BDBD6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E827-9BC4-480B-B65D-C9B371075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FF</a:t>
            </a:r>
          </a:p>
        </p:txBody>
      </p:sp>
    </p:spTree>
    <p:extLst>
      <p:ext uri="{BB962C8B-B14F-4D97-AF65-F5344CB8AC3E}">
        <p14:creationId xmlns:p14="http://schemas.microsoft.com/office/powerpoint/2010/main" val="1872596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D7035-E176-479E-BC58-F6EBE8BB9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A5AC1D-9FFC-4FDA-8E2F-A2B20D5D4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3437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7212280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20453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0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10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67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61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4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405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8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556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18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0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94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6BB95-2918-4D42-BEAC-5BA16FF38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916734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F9AF8-0077-48F8-97B2-C0EFE11B9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1D4F6-0263-4D5B-8802-E82462149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707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788083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90497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71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8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01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2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5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Guyana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23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08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07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23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258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A250C-88E2-41C8-927D-F9DF92710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562801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88AE-BB7B-459A-8C79-B4E8AF76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63A1B-D32B-4999-BAF8-D41FA862E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9793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8030654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0839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49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99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78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36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63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13C1A-4D54-4981-98DF-D40E3E622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13064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48E13-FE90-4EAE-A773-C7E5BEBCC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EC50BB-7C5A-4948-8E9F-ABA8CDE7E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4940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662802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1926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311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6407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Selecta Realty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Belle Journey - 2018-03-10 20:03:52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87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450B8-A6A1-4902-ABE6-9812CCBBE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31490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51D1-1407-48E0-9051-B1C163306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5EA96E-539E-419C-80E6-765A3CAF5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8459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59154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8538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4873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4417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616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4255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065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4973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062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716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413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79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10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337246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944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398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9042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7015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6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2D677-B966-4BE8-BA8A-B14583E64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668453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72411-1DAF-4594-9FCC-17F202014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7280CD-C1D5-4728-B2D4-1DD91CCA9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599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890109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0235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6159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807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634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292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93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758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333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26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381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16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0759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95954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4806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5642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9840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63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5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- 2018-03-29 20:10:37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Nas luxuosas mansões no condomínio Casabella você poderá escolher elegantes designs com centenas de opções que permitem personalizar a casa para se adequar ao seu estilo de vida.
Mais informações : ⠀⠀⠀⠀
📞 (11) 3958-7448⠀⠀⠀⠀⠀⠀
📲 WhatsApp: +1 407 777-7131⠀⠀⠀⠀⠀⠀⠀⠀⠀
✉ info@Selectarealty.com⠀⠀⠀⠀⠀⠀
🌎 www.selectarealty.com
⠀⠀⠀⠀
⠀
#selectarealty #Casabella #Windermere #homebuying #corretornaflorida #orlando #floridahomes #imoveis #investment #casaemorlando #luxuryrealestate #vacationhomes #casanaflorida #morarnaflorida #luxuryhomes #luxurydesign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298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D735C5-09F2-4A92-B6D9-FE0FF23F0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178490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9442-F7C5-44BA-B64F-4B887A458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54636A-0EBC-43A8-9963-A246B6AD4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9408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68602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7120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87926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1334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838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86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791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66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579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2963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9783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2627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43427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61497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8992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5228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061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295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0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- 2018-03-28 00:38:34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Desfrute de um ambiente descontraído e sofisticado. O Casabella é um condomínio fechado de mansões situada na cidade de Windermere, oferece casas de alto padrão de luxo, closets nos quartos, ambientes espaçosos, cozinhas gourmet e diversas opções personalizáveis.
Mais informações : ⠀⠀⠀⠀
📞 (11) 3958-7448⠀⠀⠀⠀⠀⠀
📲 WhatsApp: +1 407 777-7131⠀⠀⠀⠀⠀⠀⠀⠀⠀
✉ info@Selectarealty.com⠀⠀⠀⠀⠀⠀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82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3C8DB-B6C4-450F-8930-4E47065C0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817107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9A88B-3A5F-4B19-9665-D91D89DBA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FE8D73-5402-45F5-9534-063A1B811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021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328530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54009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9733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1746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63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375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453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606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309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57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2107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1800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5546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64410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357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42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120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34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12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- 2018-03-27 14:39:02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Prestamos assessoria completa para os interessados em se mudar para região da Flórida, Ajudamos você e sua família em todo o processo de compra, além de auxiliar com a indicação dos melhores profissionais na área de manutenção, decoração, jurídica, contábil e todas demais necessárias para atender às suas necessidades mais particulares.Entre em contato: 
📞 (11) 3958-7448⠀⠀⠀⠀⠀⠀
📲 WhatsApp: +1 407 777-7131⠀⠀⠀⠀⠀⠀⠀⠀⠀
✉ info@Selectarealty.com⠀⠀⠀⠀⠀⠀
🌎 www.selectarealty.com
⠀⠀⠀⠀
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36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27661-5E30-471D-9AC0-F087C1C24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181733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224DF-A4B2-4F33-B8FB-06F29BC59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4B6CF6-C654-4B38-ABCE-D7DB56A05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898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05538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8787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86799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7031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230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350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00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0246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088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768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131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1924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578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6484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6392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383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252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2223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84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- 2018-03-23 23:11:18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Jade Signature é muito mais do que um edifício. Da paisagem exuberante ao jardim que cumprimenta cada chegada, a conexão mágica que liga o piso térreo com a piscina, deck,  praia e oceano . Descrita  como "casas contemporâneas no céu" as unidades contarão com amplos terraços externos e grandes janelas que emoldurarão as vistas no horizonte. Seis grandes unidades tem altura de dois pavimentos, enquanto duas coberturas possuem 360º de vistas para a paisagem e grandes piscinas em seus terraços.
Entre em contato:⠀⠀⠀
⠀⠀⠀
📞 Orlando (407) 706-5005 | Brasil (11) 3958-7448⠀⠀⠀⠀⠀
📲 WhatsApp: +1 407 777-7131⠀⠀⠀⠀⠀
✉ info@Selectarealty.com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47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85C51-77A2-4363-84E1-FB28BADC2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777513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151B3-C89A-40B8-A18A-3348C8FD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13E99-AA39-4FE4-8372-111F89BED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756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66743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26073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90938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2184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7673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1388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531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3296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217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391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358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80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248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04481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10254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83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3374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2181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74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- 2018-03-22 22:00:04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Uma excelente alternativa para quem deseja trazer sua empresa para os EUA e deter seus recursos alocados em uma economia sólida e em contínuo crescimento . Entre em contato conosco, a Selecta Realty tem ampla experiência na área comercial e poderá assessorar a sua empresa para uma expansão.
Mais informações : ⠀⠀⠀⠀⠀⠀⠀⠀⠀
📞 (11) 3958-7448⠀⠀⠀⠀⠀⠀⠀⠀⠀
📲 WhatsApp: +1 407 777-7131⠀⠀⠀⠀⠀⠀⠀⠀⠀⠀⠀⠀
✉ info@Selectarealty.com⠀⠀⠀⠀⠀⠀⠀⠀⠀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97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77A33-85FD-47E5-833A-2497A7A46A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776856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531BC-A1EA-4687-AD00-DD8A7DF90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2E13F-5E50-4FA4-8CFA-91A9E3757D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87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13674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81516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81435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1710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015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03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293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696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9109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813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3233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822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1918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90552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51124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5986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0139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1275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23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- 2018-03-22 14:18:14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Solterra Resort você e sua família terão o privilégio de desfrutar de todas atrações que este local oferece. Piscina estilo resort, tobogã, cabanas, Club House, Playground, quadras de tênis, basquete e vôlei são algumas das opções para se divertir.⠀
⠀
Mais informações : ⠀⠀⠀⠀⠀⠀⠀⠀⠀
📞 (11) 3958-7448⠀⠀⠀⠀⠀⠀⠀⠀⠀
📲 WhatsApp: +1 407 777-7131⠀⠀⠀⠀⠀⠀⠀⠀⠀⠀⠀⠀
✉ info@Selectarealty.com⠀⠀⠀⠀⠀⠀⠀⠀⠀
🌎 www.selectarealty.com⠀⠀⠀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711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13D5F-7478-456D-994A-4661D17E5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726898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A624F-70B6-43CC-828B-ED29901D3A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EB177-69D0-4C26-8CCB-0EFDD15CB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501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32262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99045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802276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8332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133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52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9812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274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874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6021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852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313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499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94494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1269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3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181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215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6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- 2018-03-21 15:53:12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 fantástica vista panorâmica, esta luxuosa casa localizada em Deerfield Beach foi totalmente ambientado e decorada em alto padrão. Perfeito para entreter convidados, oferece ampla área de lazer com piscina, jacuzzi, churrasqueira e pátio com vista para o canal. ⠀
⠀
Entre em contato:⠀⠀⠀⠀⠀
⠀⠀⠀⠀⠀
📞 Orlando (407) 706-5005 - Brasil (11) 3958-7448⠀⠀⠀⠀⠀⠀⠀
📲 WhatsApp: +1 407 777-7131⠀⠀⠀⠀⠀⠀⠀
✉ info@Selectarealty.com⠀⠀⠀⠀⠀
🌎 www.selectarealty.com⠀⠀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78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1DA6B-3A50-4990-B2B2-FBA2336F5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646363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23C76-4CF1-46F5-A998-38E6F291E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9E431-ECF9-4C49-8071-E316FEE37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211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960204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198451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0213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9951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98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104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6308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340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42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0401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811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2786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6138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41680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926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050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06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419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763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- 2018-03-16 22:11:44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unidades do Festival foram planejadas e construídas pensando no conforto seu e da sua família. Com espaços internos amplos e casas que vão de 3 a 5 quartos, as unidades possuem varanda privada e piscina particular, adicionando o estilo de vida ideal para suas férias. As casas de férias contam com grandes espaços internos, uma varanda particular cercada e muitas outras características premium incluídas. 
Mais informações : ⠀⠀⠀⠀⠀⠀⠀
📞 (11) 3958-7448⠀⠀⠀⠀⠀⠀⠀
📲 WhatsApp: +1 407 777-7131⠀⠀⠀⠀⠀⠀⠀⠀⠀⠀
✉ info@selectarealty.com⠀⠀⠀⠀⠀⠀⠀
🌎 www.selectarealty.com⠀⠀⠀⠀
⠀⠀⠀
#selectarealty #festivalresort  #orlandohomes #casanadisney #vacationhomes #corretoremorlando #orlando #florida #imoveisemorlando #investiremorlando #houseoftheday #orlandorealestate #luxuryhome #luxo #dreamhomes #newhome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11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9293A-4EE5-46C6-90A8-116D82EEB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822002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1D2E-D428-45A1-AEDE-74C6A4F96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2A4F60-A05B-41FF-B644-C2A06A2D2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050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53231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32712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50696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2167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357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192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189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866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512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160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56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698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5655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29787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5074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6059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797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1706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83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- 2018-03-15 23:35:09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Mais um evento de sucesso, edição do Selecta Roadshow em Fortaleza. Agradecemos todos os presentes e nossos parceiros que tornam possível mais essa Edição. Em breve divulgaremos novas datas e cidades.
 #selectarealty #selectainvestroadshow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170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326955-F70E-4056-9499-6536EE20B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585682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38C91-066C-437A-8A77-E871F0AE4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296AE-33BD-4152-A958-886848268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6722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98546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55365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4533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6745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117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50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9884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51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66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928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5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584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277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34933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2261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4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818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486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565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- 2018-03-14 19:10:47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10 PASSOS IMPORTANTES PARA QUEM QUER INVESTIR EM VACATION HOMES
Os compradores internacionais continuam cada vez mais a investir em imóveis na Flórida. Não apenas para adquirir uma propriedade, mas também para ter um investimento lucrativo e uma segurança  econômica. Separamos os 10 passos importantes para quem busca fazer esse tipo de investimento. Baixe nosso ebook através do link &gt;&gt;&gt;
http://content.selectarealty.com/10-passos-importantes-para-quem-quer-investir-em-vacation-homes/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444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E8A25-BA96-4C02-A71A-64938585D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298045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B122A-132A-4419-948B-F8DE1FB52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E5A9FE-C1E3-484A-BB25-3899628221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7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71444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040170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363952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4612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484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917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014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552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502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821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341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530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3349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02077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008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886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0427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5340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9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- 2018-03-13 17:37:18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casa dos seus sonhos pode estar nos EUA. Venha usufruir tudo que Flórida tem a oferecer: qualidade de vida, clima perfeito paisagens magníficas e muito mais. A Selecta Realty está preparada para ajudar você a realizar este sonho. Entre em contato conosco e permita-nos fazer parte dessa realização! 
📞 (11) 3958-7448⠀⠀⠀⠀⠀⠀⠀⠀⠀
📲 WhatsApp: +1 407 777-7131⠀⠀⠀⠀⠀⠀⠀⠀⠀⠀⠀⠀
✉ info@Selectarealty.com⠀⠀⠀⠀⠀⠀⠀⠀⠀
🌎 www.selectarealty.com⠀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844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AA598-6A52-476A-A3DB-65FF52FFD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15108071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0D4BA-9BAD-4BB7-8A4B-56C96B224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A01F8-C0FC-4209-A07F-48627AF8E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730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024076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0852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17218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5813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703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43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633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811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288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76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78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653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360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2151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28680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462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973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4681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54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- 2018-03-12 18:38:49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Fortaleza é Amanhã! O SELECTA INVEST ROADSHOW 2018 estará na cidade de Fortaleza no dia 13/03 , esclarecendo todas as dúvidas para quem quer investir na Flórida. As vagas são limitadas, para se inscrever acesse a página oficial do evento http://content.selectarealty.com/roadshowfortaleza/
⠀⠀⠀
Mais informações : ⠀⠀⠀⠀⠀⠀⠀
📞 (11) 3958-7448⠀⠀⠀⠀⠀⠀⠀
📲 WhatsApp: +1 407 777-7131⠀⠀⠀⠀⠀⠀⠀⠀⠀⠀
✉ info@selectarealty.com⠀⠀⠀⠀⠀⠀⠀
🌎 www.selectarealty.com⠀⠀⠀⠀
⠀⠀⠀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 #selectainvestemfortaleza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730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CD797-BA28-4B51-8F5D-21E2FD060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703289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FA65D-2801-4C3B-A73C-6AE6AD2C1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8D5E1F-1237-40A1-A1B3-861CFEF63A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506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543110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455138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47157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2599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357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320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240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55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7388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4328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04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612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3072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58215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8851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2900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0040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1341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36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- 2018-03-09 13:00:05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 acordo com o portal imobiliário Ten-X, a Flórida tem 4 dos 5 mercados imobiliários mais aquecidos dos EUA. Entre os 50 maiores mercados imobiliários norte-americanos, os 4 primeiros foram Orlando, Palm Beach County, Fort Lauderdale. Com uma economia saudável e tendências demográficas favoráveis o Sunshine State  se mantém com vendas elevadas, com um crescimento significativo dos preços e com uma alta valorização dos imóveis. Invista na Flórida, entre em contato conosco.
📞 (11) 3958-7448⠀⠀⠀⠀⠀⠀⠀⠀⠀
📲 WhatsApp: +1 407 777-7131⠀⠀⠀⠀⠀⠀⠀⠀⠀⠀⠀⠀
✉ info@Selectarealty.com⠀⠀⠀⠀⠀⠀⠀⠀⠀
🌎 www.selectarealty.com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498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936DA-BF80-4613-BCCB-74D4AAD63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998530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73BD0-B5AE-49C5-8635-9DE389053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F8E1B-8952-46FC-8519-7892D808D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4942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21905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0922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9630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0517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222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5706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1603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664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184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878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796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6077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16759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11611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6025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684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642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7013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737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- 2018-03-08 13:00:44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Dia Internacional da Mulher ! 
#FelizDiadaMulher #DiaInternacionaldaMulher #FelizDíadelaMujer #HappyWomansDay #selectarealty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38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- 2018-03-07 20:31:48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Edição  do Selecta Invest Roadshow em Recife foi um sucesso. Nosso sincero agradecimento a todos que compareceram ao evento.  Muito Obrigado a todos nossos os parceiros que nos apoiam em todas as Edições.
#selectainvestroadshow #selectarealty #selectainvestroadshowrecife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368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5E763-B1FE-436E-B2B6-1B737BA85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881429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52CA0-555B-4863-9B6D-8D34E7AAD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191A5-F233-4626-9CC1-41A0A91432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188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45179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5836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3774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4437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420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428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77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89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85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9320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894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8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079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9138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7706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20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8929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8709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71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- 2018-03-07 00:36:38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tal viver essa experiência ?  Este incrível imóvel  está localizado em Sunny Isles Beach, no Acqualina Resort, entre Miami e Fort Lauderdale. Este edifício tem uma área de 4,5 hectares em frente ao Oceano Atlântico e foi um dos primeiros arranha-céus em Sunny Isles Beach. Acqualina conta com 52 andares de altura e contém 188 residências e 97 unidades hoteleiras em um condomínio de luxo. Detalhes da propriedade:
• 4 dormitórios
• 4 Banheiros
• Garagem para 1 carro
• Piscina Privativa
$3,600,000
Entre em contato:⠀⠀⠀
⠀⠀⠀
📞 Orlando (407) 706-5005 - Brasil (11) 3958-7448⠀⠀⠀⠀⠀
📲 WhatsApp: +1 407 777-7131⠀⠀⠀⠀⠀
✉ info@Selectarealty.com⠀⠀⠀
⠀
#selectarealty #invistanofuturo #invistaemmiami #miami #miami #moraremmiami #viveremmiame #lifestyle #luxury #miamilifestyle 
 #acqualinaresort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208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D0E46-2189-4601-9BDA-4065D6E00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2195980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256B-9FFF-4A40-A70B-DE9E39254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B9781-DFA4-48C0-BB58-903B49DBA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402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1559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68732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84700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794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177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757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402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6320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7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055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8703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797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3088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90800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5697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553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8882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4272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26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- 2018-03-05 23:27:08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Atenção Recife é Amanhã! O SELECTA INVEST ROADSHOW 2018 estará na cidade de Recife no dia 06/03 , esclarecendo todas as dúvidas para quem quer investir na Flórida. As vagas são limitadas, para se inscrever acesse a página oficial do evento através do link do perfil.👆🏻⠀
⠀⠀
Mais informações : ⠀⠀⠀⠀⠀⠀
📞 (11) 3958-7448⠀⠀⠀⠀⠀⠀
📲 WhatsApp: +1 407 777-7131⠀⠀⠀⠀⠀⠀⠀⠀⠀
✉ info@selectarealty.com⠀⠀⠀⠀⠀⠀
🌎 www.selectarealty.com⠀⠀⠀
⠀⠀
#selectarealty #roadshow #selectainvest #selectainvestroadshow #casadeferias #imoveisemmiami #imóveisemorlando #orlando #florida #imoveisemorlando #investiremorlando #investimentoemimóveis #rentalproperty #investments #realtor #investinrealestate #casanaflorida #orlandorealestate #orlandohomes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89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99B8B-F79F-471B-B06F-CF1C4848F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104310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53EAC-C3F4-494E-B5CB-463182808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2AC06-031B-424D-AC11-46BBF3A948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6350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98324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7800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4340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5419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144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555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2865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04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86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3302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741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8083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9869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8445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513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795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7265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5965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24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- 2018-03-05 00:27:17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 Solara Resort é uma das grandes novidades de condomínios de luxo na região de Orlando. Localizado em Kissimmee a 15 minutos da Disney ele foi projetado para ser um dos melhores resorts para aluguel de temporada na região. Com cerca de 248 hectares, esta comunidade fechada oferece modelos de Townhomes e Single Family Homes com até 9 dormitórios. Essas casas foram cuidadosamente projetadas para garantir muito espaço e conforto, todos os imóveis possuem sua própria piscina . Preço das Townhouses começa a partir de $275,990.
📞 (11) 3958-7448⠀⠀⠀⠀⠀⠀⠀⠀⠀⠀
📲 WhatsApp: +1 407 777-7131⠀⠀⠀⠀⠀⠀⠀⠀⠀⠀⠀⠀⠀
✉ info@Selectarealty.com⠀⠀⠀⠀⠀⠀⠀⠀⠀⠀
🌎 www.selectarealty.com⠀⠀⠀⠀
#selectarealty #orlandohomes #casanadisney #vacationhomes #corretoremorlando #orlando #florida #imoveisemorlando #investiremorlando  #houseoftheday #orlandorealestate #luxuryhome #luxo #dreamhomes #newhome kissimmee #feriasdisney #solararesort #mattamyhomes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63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4B689-B4B1-4513-9B00-4CE7B9DEB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674650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DFC33-D0E6-41F1-BC1C-E3644A9E9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B49D9-EA14-4E93-8157-02BE7EB2A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643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69971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2883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83148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3969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11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376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034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2147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554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67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193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87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2669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5358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6153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50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440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879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9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Selecta Realty - 2018-03-01 17:06:19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Além de mais de 15 parques temáticos e aquáticos, Orlando é cercado de parques de reservas naturais com estrutura para churrasco, trilhas, mergulhos, e várias atividades ao ar livre para curtir a natureza e sua família. Invista em Orlando, participe do SELECTA INVEST ROADSHOW. A @selectarealty junto com seus parceiros estará na cidade de Recife no dia 06/03 e na cidade de Fortaleza no dia 13/03, esclarecendo todas as dúvidas para quem quer investir na Flórida. 
As vagas são limitadas, para se inscrever acesse a página oficial do evento através do link &gt;&gt; http://content.selectarealty.com/roadshow/
⠀
Mais informações : ⠀⠀⠀⠀⠀
📞 (11) 3958-7448⠀⠀⠀⠀⠀
📲 WhatsApp: +1 407 777-7131⠀⠀⠀⠀⠀⠀⠀⠀
✉ info@selectarealty.com⠀⠀⠀⠀⠀
🌎 www.selectarealty.com⠀⠀
⠀
#selectarealty #roadshow #selectainvest #selectainvestroadshow #casadeferias #imoveisemmiami #imóveisemorlando #orlando #florida #imoveisemorlando #investiremorlando #investimentoemimóveis #rentalproperty #investments #realtor #investinrealestate...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327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90480-230F-4884-B926-1ED120F2D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3042338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CC369-DE94-40C7-9E58-B472BD00C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1AF7FF-F2E5-4489-85D3-8D1007B2BF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2533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8293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157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555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15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518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931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049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37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93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Selecta Realty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E34AC-3E20-4123-A909-AC93752F0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02/28/2018 - 03/30/2018</a:t>
            </a:r>
          </a:p>
        </p:txBody>
      </p:sp>
    </p:spTree>
    <p:extLst>
      <p:ext uri="{BB962C8B-B14F-4D97-AF65-F5344CB8AC3E}">
        <p14:creationId xmlns:p14="http://schemas.microsoft.com/office/powerpoint/2010/main" val="402220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2FDF-DC94-4F0A-B8E0-6A025AB10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88F959-813E-4AD5-9199-548E5A2CD8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4493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890723-1487-4651-85AC-B6A412212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99F07-B2B7-4E2A-8D7D-10EB3665B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310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98D95-4CE0-4F92-B0CB-D56ADBCBE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23CB91-6E4B-41AE-B065-BEF4A7428E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2205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B5542-77D9-48FE-AF17-83B4FF2DD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AB8168-807D-4FA0-B0F9-1407A142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131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5129-1FEA-4B49-AE3C-C91113DB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1C810D-6B37-456E-ACAD-DF60BAEE45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460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94CCD-DDFC-47BB-921F-E11AE9487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7EB90-411C-47F3-8FC0-A136BB273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556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1367</Words>
  <Application>Microsoft Office PowerPoint</Application>
  <PresentationFormat>On-screen Show (4:3)</PresentationFormat>
  <Paragraphs>823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Deep Insights</vt:lpstr>
      <vt:lpstr>Facebook Reach By Country Table - 1 of 3</vt:lpstr>
      <vt:lpstr>Facebook Reach By Country Table - 2 of 3</vt:lpstr>
      <vt:lpstr>Facebook Reach By Country Table - 3 of 3</vt:lpstr>
      <vt:lpstr>Facebook Private Messages Table</vt:lpstr>
      <vt:lpstr>Facebook Own Posts Table - 1 of 19</vt:lpstr>
      <vt:lpstr>Facebook Own Posts Table - 2 of 19</vt:lpstr>
      <vt:lpstr>Facebook Own Posts Table - 3 of 19</vt:lpstr>
      <vt:lpstr>Facebook Own Posts Table - 4 of 19</vt:lpstr>
      <vt:lpstr>Facebook Own Posts Table - 5 of 19</vt:lpstr>
      <vt:lpstr>Facebook Own Posts Table - 6 of 19</vt:lpstr>
      <vt:lpstr>Facebook Own Posts Table - 7 of 19</vt:lpstr>
      <vt:lpstr>Facebook Own Posts Table - 8 of 19</vt:lpstr>
      <vt:lpstr>Facebook Own Posts Table - 9 of 19</vt:lpstr>
      <vt:lpstr>Facebook Own Posts Table - 10 of 19</vt:lpstr>
      <vt:lpstr>Facebook Own Posts Table - 11 of 19</vt:lpstr>
      <vt:lpstr>Facebook Own Posts Table - 12 of 19</vt:lpstr>
      <vt:lpstr>Facebook Own Posts Table - 13 of 19</vt:lpstr>
      <vt:lpstr>Facebook Own Posts Table - 14 of 19</vt:lpstr>
      <vt:lpstr>Facebook Own Posts Table - 15 of 19</vt:lpstr>
      <vt:lpstr>Facebook Own Posts Table - 16 of 19</vt:lpstr>
      <vt:lpstr>Facebook Own Posts Table - 17 of 19</vt:lpstr>
      <vt:lpstr>Facebook Own Posts Table - 18 of 19</vt:lpstr>
      <vt:lpstr>Facebook Own Posts Table - 19 of 19</vt:lpstr>
      <vt:lpstr>Facebook Fans Table</vt:lpstr>
      <vt:lpstr>Facebook Fans Change</vt:lpstr>
      <vt:lpstr>Facebook Own Posts By Weekday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2018-03-30T17:03:06Z</dcterms:created>
  <dcterms:modified xsi:type="dcterms:W3CDTF">2018-03-30T17:04:07Z</dcterms:modified>
</cp:coreProperties>
</file>