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8627</c:v>
                </c:pt>
                <c:pt idx="1">
                  <c:v>8655</c:v>
                </c:pt>
                <c:pt idx="2">
                  <c:v>8675</c:v>
                </c:pt>
                <c:pt idx="3">
                  <c:v>8701</c:v>
                </c:pt>
                <c:pt idx="4">
                  <c:v>8713</c:v>
                </c:pt>
                <c:pt idx="5">
                  <c:v>8729</c:v>
                </c:pt>
                <c:pt idx="6">
                  <c:v>8749</c:v>
                </c:pt>
                <c:pt idx="7">
                  <c:v>8771</c:v>
                </c:pt>
                <c:pt idx="8">
                  <c:v>8792</c:v>
                </c:pt>
                <c:pt idx="9">
                  <c:v>8816</c:v>
                </c:pt>
                <c:pt idx="10">
                  <c:v>8844</c:v>
                </c:pt>
                <c:pt idx="11">
                  <c:v>8855</c:v>
                </c:pt>
                <c:pt idx="12">
                  <c:v>8859</c:v>
                </c:pt>
                <c:pt idx="13">
                  <c:v>8873</c:v>
                </c:pt>
                <c:pt idx="14">
                  <c:v>8908</c:v>
                </c:pt>
                <c:pt idx="15">
                  <c:v>8924</c:v>
                </c:pt>
                <c:pt idx="16">
                  <c:v>8938</c:v>
                </c:pt>
                <c:pt idx="17">
                  <c:v>8967</c:v>
                </c:pt>
                <c:pt idx="18">
                  <c:v>9002</c:v>
                </c:pt>
                <c:pt idx="19">
                  <c:v>9023</c:v>
                </c:pt>
                <c:pt idx="20">
                  <c:v>9060</c:v>
                </c:pt>
                <c:pt idx="21">
                  <c:v>9103</c:v>
                </c:pt>
                <c:pt idx="22">
                  <c:v>9133</c:v>
                </c:pt>
                <c:pt idx="23">
                  <c:v>9163</c:v>
                </c:pt>
                <c:pt idx="24">
                  <c:v>9182</c:v>
                </c:pt>
                <c:pt idx="25">
                  <c:v>9212</c:v>
                </c:pt>
                <c:pt idx="26">
                  <c:v>9242</c:v>
                </c:pt>
                <c:pt idx="27">
                  <c:v>9263</c:v>
                </c:pt>
                <c:pt idx="28">
                  <c:v>9289</c:v>
                </c:pt>
                <c:pt idx="29">
                  <c:v>9310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CA-4F29-94CE-504C67245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637808"/>
        <c:axId val="177641416"/>
      </c:lineChart>
      <c:dateAx>
        <c:axId val="177637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641416"/>
        <c:crosses val="autoZero"/>
        <c:auto val="1"/>
        <c:lblOffset val="100"/>
        <c:baseTimeUnit val="days"/>
      </c:dateAx>
      <c:valAx>
        <c:axId val="17764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63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0.34895893916482001</c:v>
                </c:pt>
                <c:pt idx="1">
                  <c:v>0.32456242030832999</c:v>
                </c:pt>
                <c:pt idx="2">
                  <c:v>0.23108030040439001</c:v>
                </c:pt>
                <c:pt idx="3">
                  <c:v>0.29971181556196003</c:v>
                </c:pt>
                <c:pt idx="4">
                  <c:v>0.13791518216297</c:v>
                </c:pt>
                <c:pt idx="5">
                  <c:v>0.18363365086652</c:v>
                </c:pt>
                <c:pt idx="6">
                  <c:v>0.22912131973880001</c:v>
                </c:pt>
                <c:pt idx="7">
                  <c:v>0.25145730940679001</c:v>
                </c:pt>
                <c:pt idx="8">
                  <c:v>0.23942537909018</c:v>
                </c:pt>
                <c:pt idx="9">
                  <c:v>0.27297543221109999</c:v>
                </c:pt>
                <c:pt idx="10">
                  <c:v>0.31760435571688</c:v>
                </c:pt>
                <c:pt idx="11">
                  <c:v>0.12437810945274</c:v>
                </c:pt>
                <c:pt idx="12">
                  <c:v>4.5172219085262998E-2</c:v>
                </c:pt>
                <c:pt idx="13">
                  <c:v>0.15803138051699001</c:v>
                </c:pt>
                <c:pt idx="14">
                  <c:v>0.39445508847063998</c:v>
                </c:pt>
                <c:pt idx="15">
                  <c:v>0.17961383026493</c:v>
                </c:pt>
                <c:pt idx="16">
                  <c:v>0.15688032272524</c:v>
                </c:pt>
                <c:pt idx="17">
                  <c:v>0.32445737301409999</c:v>
                </c:pt>
                <c:pt idx="18">
                  <c:v>0.39032006245120998</c:v>
                </c:pt>
                <c:pt idx="19">
                  <c:v>0.23328149300156001</c:v>
                </c:pt>
                <c:pt idx="20">
                  <c:v>0.41006317189405</c:v>
                </c:pt>
                <c:pt idx="21">
                  <c:v>0.47461368653421998</c:v>
                </c:pt>
                <c:pt idx="22">
                  <c:v>0.32956168296166</c:v>
                </c:pt>
                <c:pt idx="23">
                  <c:v>0.32847914157451003</c:v>
                </c:pt>
                <c:pt idx="24">
                  <c:v>0.20735566954053999</c:v>
                </c:pt>
                <c:pt idx="25">
                  <c:v>0.32672620344151998</c:v>
                </c:pt>
                <c:pt idx="26">
                  <c:v>0.32566217976551998</c:v>
                </c:pt>
                <c:pt idx="27">
                  <c:v>0.22722354468729999</c:v>
                </c:pt>
                <c:pt idx="28">
                  <c:v>0.28068660261254003</c:v>
                </c:pt>
                <c:pt idx="29">
                  <c:v>0.22607385079125999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6E-4FB7-A094-13EA44F98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624080"/>
        <c:axId val="358621784"/>
      </c:lineChart>
      <c:dateAx>
        <c:axId val="358624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21784"/>
        <c:crosses val="autoZero"/>
        <c:auto val="1"/>
        <c:lblOffset val="100"/>
        <c:baseTimeUnit val="days"/>
      </c:dateAx>
      <c:valAx>
        <c:axId val="35862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2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1.3934</c:v>
                </c:pt>
                <c:pt idx="1">
                  <c:v>0.64810000000000001</c:v>
                </c:pt>
                <c:pt idx="2">
                  <c:v>1.6388</c:v>
                </c:pt>
                <c:pt idx="3">
                  <c:v>0.71360000000000001</c:v>
                </c:pt>
                <c:pt idx="4">
                  <c:v>0.41349999999999998</c:v>
                </c:pt>
                <c:pt idx="5">
                  <c:v>0.42430000000000001</c:v>
                </c:pt>
                <c:pt idx="6">
                  <c:v>1.2243999999999999</c:v>
                </c:pt>
                <c:pt idx="7">
                  <c:v>0.73440000000000005</c:v>
                </c:pt>
                <c:pt idx="8">
                  <c:v>2.2890000000000001</c:v>
                </c:pt>
                <c:pt idx="9">
                  <c:v>0.86319999999999997</c:v>
                </c:pt>
                <c:pt idx="10">
                  <c:v>1.5005999999999999</c:v>
                </c:pt>
                <c:pt idx="11">
                  <c:v>1.1639999999999999</c:v>
                </c:pt>
                <c:pt idx="12">
                  <c:v>0.3105</c:v>
                </c:pt>
                <c:pt idx="13">
                  <c:v>1.1956</c:v>
                </c:pt>
                <c:pt idx="14">
                  <c:v>0.80989999999999995</c:v>
                </c:pt>
                <c:pt idx="15">
                  <c:v>0.42620000000000002</c:v>
                </c:pt>
                <c:pt idx="16">
                  <c:v>1.0412999999999999</c:v>
                </c:pt>
                <c:pt idx="17">
                  <c:v>1.05</c:v>
                </c:pt>
                <c:pt idx="18">
                  <c:v>0.81259999999999999</c:v>
                </c:pt>
                <c:pt idx="19">
                  <c:v>0.55479999999999996</c:v>
                </c:pt>
                <c:pt idx="20">
                  <c:v>1.6591</c:v>
                </c:pt>
                <c:pt idx="21">
                  <c:v>2.5768</c:v>
                </c:pt>
                <c:pt idx="22">
                  <c:v>1.2393000000000001</c:v>
                </c:pt>
                <c:pt idx="23">
                  <c:v>1.0822000000000001</c:v>
                </c:pt>
                <c:pt idx="24">
                  <c:v>1.1993</c:v>
                </c:pt>
                <c:pt idx="25">
                  <c:v>1.3048</c:v>
                </c:pt>
                <c:pt idx="26">
                  <c:v>0.42270000000000002</c:v>
                </c:pt>
                <c:pt idx="27">
                  <c:v>1.1241000000000001</c:v>
                </c:pt>
                <c:pt idx="28">
                  <c:v>3.4605000000000001</c:v>
                </c:pt>
                <c:pt idx="29">
                  <c:v>0.4194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48-4D80-9394-4D8F16660C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687120"/>
        <c:axId val="407688760"/>
      </c:lineChart>
      <c:dateAx>
        <c:axId val="407687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88760"/>
        <c:crosses val="autoZero"/>
        <c:auto val="1"/>
        <c:lblOffset val="100"/>
        <c:baseTimeUnit val="days"/>
      </c:dateAx>
      <c:valAx>
        <c:axId val="40768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8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120</c:v>
                </c:pt>
                <c:pt idx="1">
                  <c:v>56</c:v>
                </c:pt>
                <c:pt idx="2">
                  <c:v>142</c:v>
                </c:pt>
                <c:pt idx="3">
                  <c:v>62</c:v>
                </c:pt>
                <c:pt idx="4">
                  <c:v>36</c:v>
                </c:pt>
                <c:pt idx="5">
                  <c:v>37</c:v>
                </c:pt>
                <c:pt idx="6">
                  <c:v>107</c:v>
                </c:pt>
                <c:pt idx="7">
                  <c:v>64</c:v>
                </c:pt>
                <c:pt idx="8">
                  <c:v>100</c:v>
                </c:pt>
                <c:pt idx="9">
                  <c:v>114</c:v>
                </c:pt>
                <c:pt idx="10">
                  <c:v>132</c:v>
                </c:pt>
                <c:pt idx="11">
                  <c:v>68</c:v>
                </c:pt>
                <c:pt idx="12">
                  <c:v>55</c:v>
                </c:pt>
                <c:pt idx="13">
                  <c:v>106</c:v>
                </c:pt>
                <c:pt idx="14">
                  <c:v>72</c:v>
                </c:pt>
                <c:pt idx="15">
                  <c:v>38</c:v>
                </c:pt>
                <c:pt idx="16">
                  <c:v>93</c:v>
                </c:pt>
                <c:pt idx="17">
                  <c:v>94</c:v>
                </c:pt>
                <c:pt idx="18">
                  <c:v>73</c:v>
                </c:pt>
                <c:pt idx="19">
                  <c:v>50</c:v>
                </c:pt>
                <c:pt idx="20">
                  <c:v>150</c:v>
                </c:pt>
                <c:pt idx="21">
                  <c:v>234</c:v>
                </c:pt>
                <c:pt idx="22">
                  <c:v>113</c:v>
                </c:pt>
                <c:pt idx="23">
                  <c:v>99</c:v>
                </c:pt>
                <c:pt idx="24">
                  <c:v>110</c:v>
                </c:pt>
                <c:pt idx="25">
                  <c:v>120</c:v>
                </c:pt>
                <c:pt idx="26">
                  <c:v>39</c:v>
                </c:pt>
                <c:pt idx="27">
                  <c:v>104</c:v>
                </c:pt>
                <c:pt idx="28">
                  <c:v>321</c:v>
                </c:pt>
                <c:pt idx="29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2A-4386-8578-DA3AD93EA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722544"/>
        <c:axId val="406722872"/>
      </c:lineChart>
      <c:dateAx>
        <c:axId val="406722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722872"/>
        <c:crosses val="autoZero"/>
        <c:auto val="1"/>
        <c:lblOffset val="100"/>
        <c:baseTimeUnit val="days"/>
      </c:dateAx>
      <c:valAx>
        <c:axId val="40672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72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853E-F3E3-4492-9D7C-A2A4227C9F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-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0AB7A-2DAA-4C23-9E83-D007A90348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76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796A7-8F0B-44B1-A7B6-F3F55963B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altus.me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CEE535-8FC2-4247-9B4E-D38A5C20C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0547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81762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481428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53477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4943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0058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61571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350968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368845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28036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050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34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altus.me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074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C2A09-EE8F-4B87-8266-DFEA1B445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458139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9712B-F717-422D-B2C4-840AD80F6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E1B904-114D-42D7-9653-BB0715E1F6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4998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8E174-5122-48A8-98C4-7934495557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E4E23-0315-4169-99B2-7D2AAA538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285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06B74-92C0-4E4B-9875-E562E6289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66CEDF-89F5-467C-A635-22A75FBEAE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4581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BF5C2-3841-42EA-A58C-724AA5675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3655B-D49D-4C50-AE72-4E1DCF2FE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054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91F80-5C3D-4EDD-9798-943940E59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EF3FC1-D6E7-46F0-A616-D79C995EEB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9498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299364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05734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39357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54340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4741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42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- 2018-09-30 14:53:22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Rudy Gobert "The Stifle Tower" of NBA playing with Teckell's Cristallino foosball table!
Pass by to see it on display in our showroom!
#Repost teckellofficial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31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- 2018-09-29 13:54:48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gruppoeuromobil
• • •
Feel totally free to take a seat and make yourself comfortable. Haneda, design Marc Sadler.
#homesofthome #gruppoeuromobil #design #interiordesign #interiordeco #interiors #home #furniture #furnituredesign #homedesign #homeliving #désirée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75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- 2018-09-28 16:24:30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your living room a Roberto Cavalli wonder!
#luxury #furniture #interiors #interiordesign #interiordecor #homedesign #homedecor #home #design #designer #style #decor #decoration #instastyle #instadecor #instagood #robertocavallihome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194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2E386-50A8-492F-8CB4-7D5E22A6D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367102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162CC-68ED-45E2-B25A-6AD79B6A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51E0CB-6822-4AF7-9DD9-9C5B66CA5B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0083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711283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5382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294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5558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2082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10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- 2018-09-27 12:51:09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Moon Mission: Driade celebrates 50 brilliant years by looking into the future of space furniture with an out-of-this-world installation, as well as an art film - "Moonage Daydream" - commemorating the Apollo II moon landing, which will celebrate its 50th anniversary in 2019.
Click on the link in our bio to read more about this inspiring experience &amp; watch the rest of the film in an article published in Wallpaper Magazine.
#luxury #furniture #interiors #interiordesign #interiordecor #homedesign #homedecor #home #design #designer #style #decor #decoration #instastyle #instadecor #instagood #driade #moonmission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373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- 2018-09-26 16:06:04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"Elias" sofa by Leolux brings both comfort and style to any contemporary interior design. Get inspired by this refreshing &amp; attractive décor where "Elias" finds itself in its element!
#luxury #furniture #interiors #interiordesign #interiordecor #homedesign #homedecor #home #design #designer #style #decor #decoration #instastyle #instadecor #instagood #leolux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994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169E7-47C2-434B-9B7C-5DA88B820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494399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B28B2-E55A-4A44-AAB1-9542F4ED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BC99D2-F360-4C73-8784-1B208C5AC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3854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081721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54289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95067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59491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1814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961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- 2018-09-25 11:07:26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Always amazed by unusual &amp; unique design themes, such as Matthias Pliessnig's work. #Repost designaffairs
• • •
Amazing things can happen with wood and a little water. matthiaspliessnig’s work industrycity.
.
.
Photo: jbano1 
Motion Graphic: javografo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312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- 2018-09-24 16:52:30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"Bao" for Walter Knoll is as familiar as a welcoming embrace. Its curves and flowing lines make it appealing &amp; elegant. The swivelling armchair combines a classy saddle leather on the back, and natural fabric for the seat. Everything has its place!
#luxury #furniture #interiors #interiordesign #interiordecor #homedesign #homedecor #home #design #designer #style #decor #decoration #instastyle #instadecor #instagood #walterknoll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044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8BC42-6210-478E-AFCB-ACE64A3EB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076840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90C8F-CCB9-4D1E-94DA-847191301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66AAEB-335B-4AF3-A866-1F9B4A1B63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3320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85763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50782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99710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17956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5497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63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- 2018-09-23 16:05:36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Throwback to Bull &amp; Stein's corner of oversized fruit sculptures at Maison &amp; Objet! #Repost fashionrepublik
• • •
maisonetobjet altus.me fashionrepublik 14septembre #bullandstein #maisonetobjet2018 #fashionrepublik #altusme #paris #parcdexposition #villepinte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13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- 2018-09-22 07:59:42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it comes to living room furniture, versatility is key to keeping things fresh and appealing. The Nash sofa by Arketipo sure brings a contemporary edge to any living space! Its dynamic and asymmetrical line, its smooth, squared and perfectly defined finishes give it an vigorous and decisive tone.
#luxury #furniture #interiors #interiordesign #interiordecor #homedesign #homedecor #home #design #designer #style #decor #decoration #instastyle #instadecor #instagood #arketipo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83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- 2018-09-21 18:13:21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 who we ran into at Feria Hábitat in Valencia, Spain! cattelanitalia
#luxury #furniture #interiors #interiordesign #interiordecor #homedesign #homedecor #home #design #designer #style #decor #decoration #instastyle #instadecor #instagood #cattelanitalia #feriahábitat #feriahábitat2018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426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A6B87-40CD-47F5-814D-5C907EDFEA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411278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A851-D593-4D62-B988-62F0BC6C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DEF1D2-2DE6-428D-B1F4-167C3D952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0416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712981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8066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47969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87083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7095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32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- 2018-09-20 16:21:13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50 years DRAENERT has been a top-brand of the international furniture design &amp; is now displayed in our showroom! Come discover their exclusive design furniture.
Video via draenert.official
#luxury #furniture #interiors #interiordesign #interiordecor #homedesign #homedecor #home #design #designer #style #decor #decoration #instastyle #instadecor #instagood #draenert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4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- 2018-09-19 15:56:41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Minus table &amp; Duo chairs for Manutti make an ideal set for entertaining numerous guests and creating a natural intimacy among table companions!
#luxury #furniture #interiors #interiordesign #interiordecor #homedesign #homedecor #home #design #designer #style #decor #decoration #instastyle #instadecor #instagood #manutti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87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C75BC-68EC-489B-B2BE-2BB68FE17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635516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A96C1-8A67-446C-856E-6420E473F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AA133E-E8E5-4DD8-A1EF-780E4C1A05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2169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838331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0484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69947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6988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302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1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- 2018-09-18 14:06:17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 you spot Altus?
Photo via livelove.hazmieh
#luxury #furniture #interiors #interiordesign #interiordecor #homedesign #homedecor #home #design #designer #style #decor #decoration #instastyle #instadecor #instagood #showroom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7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- 2018-09-17 15:39:56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Admiring the perfection of small details in one of Vittoria Frigerio's sublime designs.
#luxury #furniture #interiors #interiordesign #interiordecor #homedesign #homedecor #home #design #designer #style #decor #decoration #instastyle #instadecor #instagood #vittoriafrigerio #details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817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86CE6-39AE-463C-96A7-9A5704B9F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610387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50D94-AE06-42EB-84AC-38B3BA64F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76804F-1D6D-45A8-802D-6F3C0D788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4243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959435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51805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3984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6134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4466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59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- 2018-09-16 11:50:45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Extremis is always prepared for winter and ready for another season of outdoor fun!
Video via extremis
#luxury #furniture #interiors #interiordesign #interiordecor #homedesign #homedecor #home #design #designer #style #decor #decoration #instastyle #instadecor #instagood #extremis #outdoorfurniture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69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- 2018-09-15 11:07:42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Good vibes only with this refreshing set for Driade. Bring out the best in your garden with the Sissi chair!
#luxury #furniture #interiors #interiordesign #interiordecor #homedesign #homedecor #home #design #designer #style #decor #decoration #instastyle #instadecor #instagood #driade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350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76973-DA42-4BA4-BEA1-94146308E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509160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85B05-56D8-4821-8A9B-C843AAA6F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DC329-BC1F-499F-A77D-F4089B07B7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0541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61671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44030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689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47272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1554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73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- 2018-09-14 18:21:55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Take lounging to the next level and create a personalised outdoor cocoon by the pool with the "Kumo" sofa by Manutti!
#luxury #furniture #interiors #interiordesign #interiordecor #homedesign #homedecor #home #design #designer #style #decor #decoration #instastyle #instadecor #instagood #manutti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820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- 2018-09-13 17:19:25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Did you know? Natural, Eco-friendly materials are used for the production of Walter Knoll's Legends of Carpets.
Click on the link in our bio to know more!
#luxury #furniture #interiors #interiordesign #interiordecor #homedesign #homedecor #home #design #designer #style #decor #decoration #instastyle #instadecor #instagood #walterknoll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196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- 2018-09-12 21:53:12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Meet "The Guest" - an unexpected, captivating and unique porcelain figurine for Lladró who have collaborated with cutting edge artists from around the world to create special editions of this original character.
#luxury #furniture #interiors #interiordesign #interiordecor #homedesign #homedecor #home #design #designer #style #decor #decoration #instastyle #instadecor #instagood #lladro #headquarters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855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7D008-D5BB-41D9-B072-D0A05B8FD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797098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AEB5E-2FF8-4C46-84EA-F4315238D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DD304B-4442-4E26-85E8-CA8F24917B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4743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76835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51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1987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21785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3145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67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- 2018-09-12 15:33:33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Check out Lladró's unique creations of art porcelain figurines!
#luxury #furniture #interiors #interiordesign #interiordecor #homedesign #homedecor #home #design #designer #style #decor #decoration #instastyle #instadecor #instagood #lladro #headquarters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62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- 2018-09-12 12:49:52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Visiting Lladró's fascinating world of porcelain at their Boutique Museo in Valencia. 
#luxury #furniture #interiors #interiordesign #interiordecor #homedesign #homedecor #home #design #designer #style #decor #decoration #instastyle #instadecor #instagood #lladro #headquarters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97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- 2018-09-11 13:15:49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the love of design 😍
#luxury #furniture #interiors #interiordesign #interiordecor #homedesign #homedecor #home #design #designer #style #decor #decoration #instastyle #instadecor #instagood #maisonetobjet #maisonetobjet2018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347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66A93-16DD-4618-9F6F-067EF0C16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288173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A3EF9-DA3D-493C-AED5-0187103ED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2E146-D813-4130-9298-AA220E3CC6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8873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053632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2673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91768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7822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3114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50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- 2018-09-11 12:20:01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functionality meets design... We love visiting Pulpo's booth of unique products at Maison &amp; Objet!
#luxury #furniture #interiors #interiordesign #interiordecor #homedesign #homedecor #home #design #designer #style #decor #decoration #instastyle #instadecor #instagood #pulpo #maisonetobjet #maisonetobjet2018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32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- 2018-09-10 16:25:43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plush of luxury is what you find in Roberto Cavalli's corner at Maison &amp; Objet. The iconic prints and patterns of its collection are unmistakable!
#luxury #furniture #interiors #interiordesign #interiordecor #homedesign #homedecor #home #design #designer #style #decor #decoration #instastyle #instadecor #instagood #robertocavallihomeinteriors #maisonetobjet #maisonetobjet2018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26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- 2018-09-10 15:17:34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very excited about our selection of Vanessa Mitrani's unique home decor items!
#luxury #furniture #interiors #interiordesign #interiordecor #homedesign #homedecor #home #design #designer #style #decor #decoration #instastyle #instadecor #instagood #vanessamitrani #maisonetobjet #maisonetobjet2018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717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16AE2-731B-4E53-9BF2-8715A92E04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952125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018EB-3AB4-414D-A344-34DAC9A8B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188766-1873-4932-8EB7-9A8A1EF573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0397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C6792-7064-4E71-A8E8-198458FE2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56472-028F-4BE2-8816-0D0A8A10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50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722FB-E9AD-4CD3-9F02-CEF60B05C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DBE9CD-281C-40D5-ACDB-1EB6ACF176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6438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01702-8865-45AD-A51A-191BDAAE1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CA6E2-0C61-4975-B2CE-4D57B6309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706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556</Words>
  <Application>Microsoft Office PowerPoint</Application>
  <PresentationFormat>On-screen Show (4:3)</PresentationFormat>
  <Paragraphs>229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Instagram - Overview</vt:lpstr>
      <vt:lpstr>Instagram Key Metrics Table | altus.me</vt:lpstr>
      <vt:lpstr>Instagram Followers Total | altus.me</vt:lpstr>
      <vt:lpstr>Instagram Followers Change Rate | altus.me</vt:lpstr>
      <vt:lpstr>Instagram Posts Table | altus.me - 1 of 10</vt:lpstr>
      <vt:lpstr>Instagram Posts Table | altus.me - 2 of 10</vt:lpstr>
      <vt:lpstr>Instagram Posts Table | altus.me - 3 of 10</vt:lpstr>
      <vt:lpstr>Instagram Posts Table | altus.me - 4 of 10</vt:lpstr>
      <vt:lpstr>Instagram Posts Table | altus.me - 5 of 10</vt:lpstr>
      <vt:lpstr>Instagram Posts Table | altus.me - 6 of 10</vt:lpstr>
      <vt:lpstr>Instagram Posts Table | altus.me - 7 of 10</vt:lpstr>
      <vt:lpstr>Instagram Posts Table | altus.me - 8 of 10</vt:lpstr>
      <vt:lpstr>Instagram Posts Table | altus.me - 9 of 10</vt:lpstr>
      <vt:lpstr>Instagram Posts Table | altus.me - 10 of 10</vt:lpstr>
      <vt:lpstr>Instagram Interaction Rate | altus.me</vt:lpstr>
      <vt:lpstr>Instagram Average Interactions Per Post | altus.me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- Overview</dc:title>
  <dc:creator>Administrator</dc:creator>
  <cp:lastModifiedBy>Administrator</cp:lastModifiedBy>
  <cp:revision>1</cp:revision>
  <dcterms:created xsi:type="dcterms:W3CDTF">2018-10-02T11:18:13Z</dcterms:created>
  <dcterms:modified xsi:type="dcterms:W3CDTF">2018-10-02T11:18:41Z</dcterms:modified>
</cp:coreProperties>
</file>