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altus.me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7671</c:v>
                </c:pt>
                <c:pt idx="1">
                  <c:v>7675</c:v>
                </c:pt>
                <c:pt idx="2">
                  <c:v>7694</c:v>
                </c:pt>
                <c:pt idx="3">
                  <c:v>7719</c:v>
                </c:pt>
                <c:pt idx="4">
                  <c:v>7722</c:v>
                </c:pt>
                <c:pt idx="5">
                  <c:v>7733</c:v>
                </c:pt>
                <c:pt idx="6">
                  <c:v>7744</c:v>
                </c:pt>
                <c:pt idx="7">
                  <c:v>7752</c:v>
                </c:pt>
                <c:pt idx="8">
                  <c:v>7776</c:v>
                </c:pt>
                <c:pt idx="9">
                  <c:v>7798</c:v>
                </c:pt>
                <c:pt idx="10">
                  <c:v>7806</c:v>
                </c:pt>
                <c:pt idx="11">
                  <c:v>7813</c:v>
                </c:pt>
                <c:pt idx="12">
                  <c:v>7820</c:v>
                </c:pt>
                <c:pt idx="13">
                  <c:v>7822</c:v>
                </c:pt>
                <c:pt idx="14">
                  <c:v>7829</c:v>
                </c:pt>
                <c:pt idx="15">
                  <c:v>7838</c:v>
                </c:pt>
                <c:pt idx="16">
                  <c:v>7840</c:v>
                </c:pt>
                <c:pt idx="17">
                  <c:v>7853</c:v>
                </c:pt>
                <c:pt idx="18">
                  <c:v>7849</c:v>
                </c:pt>
                <c:pt idx="19">
                  <c:v>7871</c:v>
                </c:pt>
                <c:pt idx="20">
                  <c:v>7898</c:v>
                </c:pt>
                <c:pt idx="21">
                  <c:v>7898</c:v>
                </c:pt>
                <c:pt idx="22">
                  <c:v>7904</c:v>
                </c:pt>
                <c:pt idx="23">
                  <c:v>7907</c:v>
                </c:pt>
                <c:pt idx="24">
                  <c:v>7914</c:v>
                </c:pt>
                <c:pt idx="25">
                  <c:v>7926</c:v>
                </c:pt>
                <c:pt idx="26">
                  <c:v>7930</c:v>
                </c:pt>
                <c:pt idx="27">
                  <c:v>7941</c:v>
                </c:pt>
                <c:pt idx="28">
                  <c:v>7941</c:v>
                </c:pt>
                <c:pt idx="29">
                  <c:v>7951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D8-4A09-920B-6E796C64D8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890560"/>
        <c:axId val="279887936"/>
      </c:lineChart>
      <c:dateAx>
        <c:axId val="279890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87936"/>
        <c:crosses val="autoZero"/>
        <c:auto val="1"/>
        <c:lblOffset val="100"/>
        <c:baseTimeUnit val="days"/>
      </c:dateAx>
      <c:valAx>
        <c:axId val="279887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90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altus.me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0.14360313315927001</c:v>
                </c:pt>
                <c:pt idx="1">
                  <c:v>5.2144440099073999E-2</c:v>
                </c:pt>
                <c:pt idx="2">
                  <c:v>0.24755700325732999</c:v>
                </c:pt>
                <c:pt idx="3">
                  <c:v>0.32492851572654002</c:v>
                </c:pt>
                <c:pt idx="4">
                  <c:v>3.8865137971239999E-2</c:v>
                </c:pt>
                <c:pt idx="5">
                  <c:v>0.14245014245014001</c:v>
                </c:pt>
                <c:pt idx="6">
                  <c:v>0.14224751066856001</c:v>
                </c:pt>
                <c:pt idx="7">
                  <c:v>0.10330578512397</c:v>
                </c:pt>
                <c:pt idx="8">
                  <c:v>0.30959752321980999</c:v>
                </c:pt>
                <c:pt idx="9">
                  <c:v>0.28292181069958999</c:v>
                </c:pt>
                <c:pt idx="10">
                  <c:v>0.10259040779687</c:v>
                </c:pt>
                <c:pt idx="11">
                  <c:v>8.9674609274916994E-2</c:v>
                </c:pt>
                <c:pt idx="12">
                  <c:v>8.9594265966978004E-2</c:v>
                </c:pt>
                <c:pt idx="13">
                  <c:v>2.5575447570332002E-2</c:v>
                </c:pt>
                <c:pt idx="14">
                  <c:v>8.9491178726667994E-2</c:v>
                </c:pt>
                <c:pt idx="15">
                  <c:v>0.11495721037169</c:v>
                </c:pt>
                <c:pt idx="16">
                  <c:v>2.5516713447308E-2</c:v>
                </c:pt>
                <c:pt idx="17">
                  <c:v>0.16581632653060999</c:v>
                </c:pt>
                <c:pt idx="18">
                  <c:v>-5.0935948045333003E-2</c:v>
                </c:pt>
                <c:pt idx="19">
                  <c:v>0.28029048286406</c:v>
                </c:pt>
                <c:pt idx="20">
                  <c:v>0.34303138101892999</c:v>
                </c:pt>
                <c:pt idx="21">
                  <c:v>0</c:v>
                </c:pt>
                <c:pt idx="22">
                  <c:v>7.5968599645480001E-2</c:v>
                </c:pt>
                <c:pt idx="23">
                  <c:v>3.7955465587044997E-2</c:v>
                </c:pt>
                <c:pt idx="24">
                  <c:v>8.8529151384849E-2</c:v>
                </c:pt>
                <c:pt idx="25">
                  <c:v>0.15163002274449999</c:v>
                </c:pt>
                <c:pt idx="26">
                  <c:v>5.0466818067121E-2</c:v>
                </c:pt>
                <c:pt idx="27">
                  <c:v>0.13871374527111999</c:v>
                </c:pt>
                <c:pt idx="28">
                  <c:v>0</c:v>
                </c:pt>
                <c:pt idx="29">
                  <c:v>0.12592872434201999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AE-43BC-9BEA-1CF1E79227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792064"/>
        <c:axId val="278793048"/>
      </c:lineChart>
      <c:dateAx>
        <c:axId val="278792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93048"/>
        <c:crosses val="autoZero"/>
        <c:auto val="1"/>
        <c:lblOffset val="100"/>
        <c:baseTimeUnit val="days"/>
      </c:dateAx>
      <c:valAx>
        <c:axId val="278793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9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altus.me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1.3828</c:v>
                </c:pt>
                <c:pt idx="1">
                  <c:v>1.2381</c:v>
                </c:pt>
                <c:pt idx="2">
                  <c:v>1.3272999999999999</c:v>
                </c:pt>
                <c:pt idx="3">
                  <c:v>1.4793000000000001</c:v>
                </c:pt>
                <c:pt idx="4">
                  <c:v>0.60880000000000001</c:v>
                </c:pt>
                <c:pt idx="5">
                  <c:v>0.89290000000000003</c:v>
                </c:pt>
                <c:pt idx="6">
                  <c:v>1.667</c:v>
                </c:pt>
                <c:pt idx="7">
                  <c:v>1.8714999999999999</c:v>
                </c:pt>
                <c:pt idx="8">
                  <c:v>1.7903</c:v>
                </c:pt>
                <c:pt idx="9">
                  <c:v>0.56499999999999995</c:v>
                </c:pt>
                <c:pt idx="10">
                  <c:v>0.65369999999999995</c:v>
                </c:pt>
                <c:pt idx="11">
                  <c:v>0.78110000000000002</c:v>
                </c:pt>
                <c:pt idx="12">
                  <c:v>1.0106999999999999</c:v>
                </c:pt>
                <c:pt idx="13">
                  <c:v>1.1507000000000001</c:v>
                </c:pt>
                <c:pt idx="14">
                  <c:v>1.1883999999999999</c:v>
                </c:pt>
                <c:pt idx="15">
                  <c:v>2.1446000000000001</c:v>
                </c:pt>
                <c:pt idx="16">
                  <c:v>0.7016</c:v>
                </c:pt>
                <c:pt idx="17">
                  <c:v>1.1725000000000001</c:v>
                </c:pt>
                <c:pt idx="18">
                  <c:v>1.3247</c:v>
                </c:pt>
                <c:pt idx="19">
                  <c:v>2.2646000000000002</c:v>
                </c:pt>
                <c:pt idx="20">
                  <c:v>1.0273000000000001</c:v>
                </c:pt>
                <c:pt idx="21">
                  <c:v>1.0128999999999999</c:v>
                </c:pt>
                <c:pt idx="22">
                  <c:v>0.89859999999999995</c:v>
                </c:pt>
                <c:pt idx="23">
                  <c:v>0.44269999999999998</c:v>
                </c:pt>
                <c:pt idx="24">
                  <c:v>1.0366</c:v>
                </c:pt>
                <c:pt idx="25">
                  <c:v>1.1111</c:v>
                </c:pt>
                <c:pt idx="26">
                  <c:v>0.89559999999999995</c:v>
                </c:pt>
                <c:pt idx="27">
                  <c:v>1.0585</c:v>
                </c:pt>
                <c:pt idx="28">
                  <c:v>0.99480000000000002</c:v>
                </c:pt>
                <c:pt idx="29">
                  <c:v>0.70479999999999998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7D-4E2C-B229-F5863671C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025568"/>
        <c:axId val="352022944"/>
      </c:lineChart>
      <c:dateAx>
        <c:axId val="352025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022944"/>
        <c:crosses val="autoZero"/>
        <c:auto val="1"/>
        <c:lblOffset val="100"/>
        <c:baseTimeUnit val="days"/>
      </c:dateAx>
      <c:valAx>
        <c:axId val="35202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025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altus.me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106</c:v>
                </c:pt>
                <c:pt idx="1">
                  <c:v>95</c:v>
                </c:pt>
                <c:pt idx="2">
                  <c:v>102</c:v>
                </c:pt>
                <c:pt idx="3">
                  <c:v>114</c:v>
                </c:pt>
                <c:pt idx="4">
                  <c:v>47</c:v>
                </c:pt>
                <c:pt idx="5">
                  <c:v>69</c:v>
                </c:pt>
                <c:pt idx="6">
                  <c:v>129</c:v>
                </c:pt>
                <c:pt idx="7">
                  <c:v>145</c:v>
                </c:pt>
                <c:pt idx="8">
                  <c:v>139</c:v>
                </c:pt>
                <c:pt idx="9">
                  <c:v>44</c:v>
                </c:pt>
                <c:pt idx="10">
                  <c:v>51</c:v>
                </c:pt>
                <c:pt idx="11">
                  <c:v>61</c:v>
                </c:pt>
                <c:pt idx="12">
                  <c:v>79</c:v>
                </c:pt>
                <c:pt idx="13">
                  <c:v>90</c:v>
                </c:pt>
                <c:pt idx="14">
                  <c:v>93</c:v>
                </c:pt>
                <c:pt idx="15">
                  <c:v>168</c:v>
                </c:pt>
                <c:pt idx="16">
                  <c:v>55</c:v>
                </c:pt>
                <c:pt idx="17">
                  <c:v>92</c:v>
                </c:pt>
                <c:pt idx="18">
                  <c:v>104</c:v>
                </c:pt>
                <c:pt idx="19">
                  <c:v>178</c:v>
                </c:pt>
                <c:pt idx="20">
                  <c:v>81</c:v>
                </c:pt>
                <c:pt idx="21">
                  <c:v>80</c:v>
                </c:pt>
                <c:pt idx="22">
                  <c:v>71</c:v>
                </c:pt>
                <c:pt idx="23">
                  <c:v>35</c:v>
                </c:pt>
                <c:pt idx="24">
                  <c:v>82</c:v>
                </c:pt>
                <c:pt idx="25">
                  <c:v>88</c:v>
                </c:pt>
                <c:pt idx="26">
                  <c:v>71</c:v>
                </c:pt>
                <c:pt idx="27">
                  <c:v>84</c:v>
                </c:pt>
                <c:pt idx="28">
                  <c:v>79</c:v>
                </c:pt>
                <c:pt idx="29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FD-466B-8F3F-C591F7F3AA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024912"/>
        <c:axId val="352020976"/>
      </c:lineChart>
      <c:dateAx>
        <c:axId val="352024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020976"/>
        <c:crosses val="autoZero"/>
        <c:auto val="1"/>
        <c:lblOffset val="100"/>
        <c:baseTimeUnit val="days"/>
      </c:dateAx>
      <c:valAx>
        <c:axId val="35202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024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E2D8D-3AF9-4E0F-BBDE-E732337E02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-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9E3F38-2C31-4B01-8F75-8889BF377D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116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D95C8-0D0D-4714-839E-F5731514D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altus.me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837ACD-CB97-4F9F-8188-BC097E61D6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6749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439189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1060868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38255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9926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3864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761751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0205468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1156248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32641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0782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273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altus.me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1.1480 %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6580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BBDDB0-7CB5-42F7-B31B-ACBB7C0DB0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580993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0DF19-2A71-455B-AB0C-AB59C6C4E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DB9297-FCA8-44FD-9562-42B838498B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6438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C0DD66-99F2-4ADA-B5BF-5749A07A50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E96A8-7692-40B2-AF20-1B2EC05D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952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8CAB4-8287-4C6B-912B-86E8E879B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9C5AD3-501C-4CE0-A3A9-5382D8FA9F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2341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BF70F0-D5E7-46F4-BFBF-6946DE2521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72781-7114-442B-AC1E-A7FEE7C6B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959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04564-6701-4351-8681-BC8B3238F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altus.me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A29B83-25F5-446C-9C93-25653D3EAC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5726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594514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49314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73114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4584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1530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903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- 2018-06-30 16:16:03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Sunbathe during the day, lounge with friends by night. Take it easy in Extremis' Sol+Luna sunbed.
#luxury #furniture #interiors #interiordesign #interiordecor #homedesign #homedecor #home #design #designer #style #decor #decoration #instastyle #instadecor #instagood #extremis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31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- 2018-06-29 16:24:27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Explore creative designs in our showroom, such as Cobra Art's splendid artwork &amp; Bull &amp; Stein's unique apple sculptures!
#luxury #furniture #interiors #interiordesign #interiordecor #homedesign #homedecor #home #design #designer #style #decor #decoration #instastyle #instadecor #instagood #cobraart #bullandstein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62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- 2018-06-28 17:56:38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Click on the link in our bio to discover the most beautiful streets in the world according to @archdigest. You'll find spectacular roads with charming architecture that are totally worth traveling to see this summer!
#luxury #furniture #interiors #interiordesign #interiordecor #homedesign #homedecor #home #design #designer #style #decor #decoration #instastyle #instadecor #instagood #architecturaldigest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612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B0D1D0-369E-48EE-9360-7F9763B97D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617366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3280A-34EA-4341-9884-7C16EDD79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altus.me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993134-4576-4185-BB84-8C26942EC4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5966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755931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46143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402189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68889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67441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042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- 2018-06-27 15:54:32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Spend your nights in luxury by upgrading your bedroom with Vittoria Frigerio's elegant furniture. #Repost @vittoria_frigerio
• • •
• ICONIC INTERIOR • #vittoriafrigerio #bedroom #luxuryinteriordesign #durini #iconicinterior #designclassics #luxury #madeinitaly #bedroom #magnificence #handmade #wood #refined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556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- 2018-06-26 17:02:11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There is no question about it - This stylish, ultra-modern chair is exceptional! #Repost @tononitalia
• • •
Can a punctuation mark become a chair? Yes! It is QuestionMark_chair by Stefan Heiliger! Swipe to see it become real!
.
.
.
#TONON #tononitalia #thinkingitaly #since1926 #design #interiordesign #designer #interior #highquality #forniture #homedecor #creativity #madeinitaly #productdesign #industrialdesign #archiproducts #innovative #homedecor #glaminteriors #interiordecoration #questionmarkchair #stefanheiliger #questionmark
#chair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794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59F364-650A-4DB9-8251-A40E06792E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31505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162E9-A34D-4744-85E3-1D38F0E3D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altus.me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1DB841-5F60-43BD-B836-261B8C10E7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1629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8326448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42361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428316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15447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69483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51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- 2018-06-25 15:29:07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Yoda Keramik dining table grabs our attention with its uniquely shaped base structure, supporting a table top made from ceramic. Another remarkable creation from Cattelan Italia.
#luxury #furniture #interiors #interiordesign #interiordecor #homedesign #homedecor #home #design #designer #style #decor #decoration #instastyle #instadecor #instagood #cattelanitalia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372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- 2018-06-24 18:29:28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Come discover Cobra Art's impressive new collection in our showroom! #Repost @cobraart_company
• • •
Cobra Art HQ, 1200 m2 Wholesale Art Gallery, here we design and create for Architects, Designers, Hotels, clubs, restaurants, interior designers, furniture stores, real estate companies, projects @cobraart_company #wallart#photography#painting#objects#weship#worldwide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561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1A4CB5-1284-4EEB-ACA7-B1A42478B8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048174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C8B01-2DDF-435C-AFC2-EE30A1D38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altus.me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672629-FC33-4B38-98BF-1E8A3C1859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4698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525436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023463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03777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25254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09116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132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- 2018-06-23 18:59:01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Embrace the outdoors the right way with Manutti's Kobo lounge chair! #Repost @manutti_official
• • •
Life is so much easier when you chill out... in our Kobo! #kobocollection #handwoven #manutti #manuttioutdoor #chillouttime #outdoorlife #belgiandesign #enjoyoutdoors #welcometotheweekend #lifeisfun #lovemyhat #tgif #sunhat #lifeisbetteroutdoors @couleursdutemps1119 #stpauldevence #thanksforthepicture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052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7B6167-F0CC-41BD-9A75-7FAD9939BD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672533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FBB87-FE42-4724-8C00-819649ABF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altus.me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49C1E3-9CBD-40F5-B4F4-04450A5DD5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4053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347471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83405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001606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3231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57875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405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- 2018-06-22 10:23:23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Welcoming the new Soft Touch River chair to Tonon's successful River collection. #Repost @tononitalia
• • •
A new member approaches the #river family this year...
.
You will see it at Salone del Mobile Milan 2018
.
#riverchair by @macstopa
for ✔@tononitalia
.
. .
#TONON #tononitalia #thinkingitaly #since1926 #design #interiordesign #designer #interior #highquality #forniture #homedecor #creativity #madeinitaly #productdesign #industrialdesign #lifestyle #luxury #archiproducts #innovative #homedecor #glaminteriors #interiordecoration #interiordecor #designlovers #uberglam #stylish #glamour #designinspiration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799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- 2018-06-21 08:54:07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Father's Day to all the greatest Dads in the world! Featuring the Cascade lounge chair from the Manutti collection.
#luxury #furniture #interiors #interiordesign #interiordecor #homedesign #homedecor #home #design #designer #style #decor #decoration #instastyle #instadecor #instagood #manutti #fathersday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1848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D0B897-28F2-4A83-9260-D9F89976BC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86712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1A5F3-DB92-4335-BE4A-BAFBDEB4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altus.me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DD3F6B-6240-4B83-A358-F4162BBC19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78817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89321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101928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82580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57889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0697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365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- 2018-06-20 17:06:14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Diamond wall mirror by Cattelan Italia is undoubtedly a modern gem that shines bright in any room with its diamond shape, cut and luminosity.
#luxury #furniture #interiors #interiordesign #interiordecor #homedesign #homedecor #home #design #designer #style #decor #decoration #instastyle #instadecor #instagood #cattelanitalia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2.2615 %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263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- 2018-06-19 18:35:25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Wouldn't it be amazing to live right ON the water?
Swipe left to discover which one of our brands was featured on the Floating Seahorse villa in Dubai.
Photos from @varaschin_spa
#luxury #furniture #interiors #interiordesign #interiordecor #homedesign #homedecor #home #design #designer #style #decor #decoration #instastyle #instadecor #instagood #varaschin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698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CA2F5-1CE1-48FA-989B-B905DAD32F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43732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ADEBC-62BF-4BAD-85E9-1612AED8C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altus.me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F31463-C562-46B5-B9D0-6D1EFE8D78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3059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6637681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81160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33238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76333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4403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162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- 2018-06-18 17:19:24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welcoming office corner featuring the iconic FK chair for Walter Knoll. #Repost @walterknoll_official
• • •
Today marks the 87th birth anniversary of Danish designer and architect Jørgen Kastholm. Born in Roskilde, he first trained as a smith but soon turned to furniture design. In 1967, together with Preben Fabricius, he designed our iconic FK chair shown here in a “throwback” to the "making of" the video we produced – last year – with @wallpapermag to celebrate the FK chair and its 50th birthday! #walterknoll #jorgenkastholm #birthday #anniversary #fkchair #designicon #scandinaviandesign #wallpapermagazine #leatherchair #officeinspo #officeinspiration #officegoals #designcollaboration #nordicdesign #craftsmanship #designchair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7904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0B403-B806-47BA-84E5-E9FCBA1728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249908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26D14-02C1-44A9-8DB7-23CC6445A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altus.me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587D69-3927-499D-99EE-82F9E3FB97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0222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146731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12880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265321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35749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2930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597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- 2018-06-17 18:33:00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Teckell transforms the typical chessboard, giving it a modern look. #Repost @teckellofficial
• • •
Stratego ➡️ last gorgeous showcase of Teckell’s #experience mixing extraordinary materials. Sophisticated #design meets an ancient #game, reinventing classics. #unconventionaldesign⠀
▪️⠀
▪️⠀
#designsocial #chess #chessboard⠀
#chessgame #chesspalyer #chessset⠀
#chessmaster #chesspieces #chesslovers⠀
#chessloversmagazine #chesstime⠀
#bgg #boardgame #boardgames⠀
#tabletopgaming #boardgamer ⠀
#internationaltabletopday #tabletopgames⠀
#stratego #collection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113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- 2018-06-16 09:57:43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dreamy bedroom can soon be yours with Cattelan Italia's luxurious creations. Visit our showroom and be inspired to create your ideal space!
#luxury #furniture #interiors #interiordesign #interiordecor #homedesign #homedecor #home #design #designer #style #decor #decoration #instastyle #instadecor #instagood #cattelanitalia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152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81425-D8AC-4877-BA3B-FC86E70255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794853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1D42F-0FF9-436A-AC01-7F4A64D19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altus.me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65E24F-594C-4A03-871B-3DD59B2516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3035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054283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81132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287712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424978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57644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162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- 2018-06-15 07:54:32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wish you all a happy Eid Al-Fitr, featuring the Placemats from the Driade accessories collection. Kindly note that our showroom will be closed today, Friday the 15th of June, 2018.
#luxury #furniture #interiors #interiordesign #interiordecor #homedesign #homedecor #home #design #designer #style #decor #decoration #instastyle #instadecor #instagood #driade #eidalfitr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195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- 2018-06-14 16:20:29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Admiring the world's most incredible light festival in Sydney... Click on the link in our bio to see more mesmerizing light installations and projections.
#luxury #furniture #interiors #interiordesign #interiordecor #homedesign #homedecor #home #design #designer #style #decor #decoration #instastyle #instadecor #instagood #sydney #lightfestival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892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- 2018-06-13 16:59:17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Capable of standing alone as a furnishing element, or serving as a coffee table, foot rest or seat, Blow by Frigerio is strikingly stylish and functional in deed. #Repost @frigerio_salotti
• • •
#Blow
#frigeriosalotti #design #furnishing #coffeetable #ottoman #stile #exterior #Living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293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56F2AE-37C5-4042-9A19-A13396FC38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48016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A338F-E950-4DCF-91AB-40D69898A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altus.me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75D700-5D5A-4A59-A2AF-F8CDA8CAC5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7035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420635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314196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11761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83526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0880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193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- 2018-06-12 15:59:22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Glamping with Extremis at The Pop-Up Hotel in Belgium. What better way to enjoy nature? #Repost @extremis
• • •
With @thepopuphotel.be initiative, digital entrepreneur @thomasdhooge wants to create spaces to slow down, to stop and smell the proverbial roses. Last summer, he set up camp in the woods of Bruges with a number of ‘tiny houses’. Read all about his quest for utopia on our website! Pictures by @studionunu #popuphotel #bruges #thomasdhooghe #tinyhouses #glamping #nature #outdoor #garden #gardenfurniture #extremisanker #extremismarina #extremisinumbrina #extremis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910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- 2018-06-11 17:14:39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love this colorful and inviting interior by Lladró. #Repost @lladro
• • •
(1/2) Come be our guest in our home. The details of the Memphis trend reveal a colorful and surprising style | Find more at Lladro.com | #lladro #handmade #porcelain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99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- 2018-06-10 15:45:31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great accessory to complement your garden and your outdoor furniture. #Repost @extremis
• • •
Our Kosmos parasol opens horizontally like a fan, offering excellent wind resistance. #extremis #kosmos #toolsfortogetherness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894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0C5650-C86B-4AE4-ACE3-96E23A7AE1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164481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B08B7-B1E1-4BF5-8F5D-693ADFA78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altus.me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C9191C-52D8-461E-8C32-8F9DA48BCD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3903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213040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90453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78174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17880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9068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032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- 2018-06-09 17:35:28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Stratos console by Cattelan Italia is the perfect piece to come home to. This modern table features a wood top and metal base that make it truly unique and memorable.
#luxury #furniture #interiors #interiordesign #interiordecor #homedesign #homedecor #home #design #designer #style #decor #decoration #instastyle #instadecor #instagood #cattelanitalia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993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- 2018-06-08 07:46:29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Relax outdoors in maximum comfort and exceptional style with Manutti's Kobo collection!
#luxury #furniture #interiors #interiordesign #interiordecor #homedesign #homedecor #home #design #designer #style #decor #decoration #instastyle #instadecor #instagood #manutti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455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- 2018-06-07 09:58:09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Impressive outdoor art installations... Click on the link in our bio to see the best of the world’s art making!
#luxury #furniture #interiors #interiordesign #interiordecor #homedesign #homedecor #home #design #designer #style #decor #decoration #instastyle #instadecor #instagood #outdoor #artinstallation #instahome #instadesign #luxurylife #AltusME #Beirut #Lebanon #middleeast #luxurylifestyle #luxuryhome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474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A24446-BDAA-45DA-8FD7-E1494A5576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546630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6F431-44A6-4360-993A-262EB037F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altus.me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498847-F686-418C-B433-4C55864AE3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9623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9002712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02519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89057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94834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0457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885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altus.me - 2018-06-06 10:53:28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Whether used as a set or individually, Manutti's TOUCH poufs look great in your garden either way! #Repost @manutti_official
• • •
We adore a soft colour palette on the Touch poufs. A one of a kind pouf that will bring character and warmth to your terrace. ☀️
•
•
#manutti #outdoorfurniture #design #touchcollection #belgiandesign #touchpoufs #outdoorliving #designinspo #outdoordesign #outdoordecor #lifeisbetteroutdoors #outdooraccessories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613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164B4D-D00B-4737-A4BD-1D26E0A219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913331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9EEC3-9658-4563-9545-7B18E635E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4F3354-D494-4515-B21A-B05BF187E1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20533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1E241-4401-4300-A0AE-C7514EAB04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10EF9-9C87-4307-B893-DB0B4DBBF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9273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DED11-07C0-48E0-A557-FEAD41102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altus.me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456D5D-9D5F-4B3D-881F-CF48BC55CA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0217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8BA075-2466-4D11-BF17-F2ED70FD0C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E6F998-C6AD-491B-A577-3460C3E32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860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595</Words>
  <Application>Microsoft Office PowerPoint</Application>
  <PresentationFormat>On-screen Show (4:3)</PresentationFormat>
  <Paragraphs>244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Instagram - Overview</vt:lpstr>
      <vt:lpstr>Instagram Key Metrics Table | altus.me</vt:lpstr>
      <vt:lpstr>Instagram Followers Total | altus.me</vt:lpstr>
      <vt:lpstr>Instagram Followers Change Rate | altus.me</vt:lpstr>
      <vt:lpstr>Instagram Posts Table | altus.me - 1 of 12</vt:lpstr>
      <vt:lpstr>Instagram Posts Table | altus.me - 2 of 12</vt:lpstr>
      <vt:lpstr>Instagram Posts Table | altus.me - 3 of 12</vt:lpstr>
      <vt:lpstr>Instagram Posts Table | altus.me - 4 of 12</vt:lpstr>
      <vt:lpstr>Instagram Posts Table | altus.me - 5 of 12</vt:lpstr>
      <vt:lpstr>Instagram Posts Table | altus.me - 6 of 12</vt:lpstr>
      <vt:lpstr>Instagram Posts Table | altus.me - 7 of 12</vt:lpstr>
      <vt:lpstr>Instagram Posts Table | altus.me - 8 of 12</vt:lpstr>
      <vt:lpstr>Instagram Posts Table | altus.me - 9 of 12</vt:lpstr>
      <vt:lpstr>Instagram Posts Table | altus.me - 10 of 12</vt:lpstr>
      <vt:lpstr>Instagram Posts Table | altus.me - 11 of 12</vt:lpstr>
      <vt:lpstr>Instagram Posts Table | altus.me - 12 of 12</vt:lpstr>
      <vt:lpstr>Instagram Interaction Rate | altus.me</vt:lpstr>
      <vt:lpstr>Instagram Average Interactions Per Post | altus.me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- Overview</dc:title>
  <dc:creator>Administrator</dc:creator>
  <cp:lastModifiedBy>Administrator</cp:lastModifiedBy>
  <cp:revision>1</cp:revision>
  <dcterms:created xsi:type="dcterms:W3CDTF">2018-07-03T16:35:48Z</dcterms:created>
  <dcterms:modified xsi:type="dcterms:W3CDTF">2018-07-03T16:36:15Z</dcterms:modified>
</cp:coreProperties>
</file>