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4.1341295360587997E-2</c:v>
                </c:pt>
                <c:pt idx="1">
                  <c:v>1.37747371321E-2</c:v>
                </c:pt>
                <c:pt idx="2">
                  <c:v>9.1818933063997996E-3</c:v>
                </c:pt>
                <c:pt idx="3">
                  <c:v>4.5905251560779004E-3</c:v>
                </c:pt>
                <c:pt idx="4">
                  <c:v>1.8361257746156E-2</c:v>
                </c:pt>
                <c:pt idx="5">
                  <c:v>2.2947358759007001E-2</c:v>
                </c:pt>
                <c:pt idx="6">
                  <c:v>0</c:v>
                </c:pt>
                <c:pt idx="7">
                  <c:v>1.8353675323484E-2</c:v>
                </c:pt>
                <c:pt idx="8">
                  <c:v>-9.1751536838242005E-3</c:v>
                </c:pt>
                <c:pt idx="9">
                  <c:v>-9.1759955955220997E-3</c:v>
                </c:pt>
                <c:pt idx="10">
                  <c:v>2.2942094154354001E-2</c:v>
                </c:pt>
                <c:pt idx="11">
                  <c:v>0</c:v>
                </c:pt>
                <c:pt idx="12">
                  <c:v>9.1747327859076008E-3</c:v>
                </c:pt>
                <c:pt idx="13">
                  <c:v>9.1738911059125999E-3</c:v>
                </c:pt>
                <c:pt idx="14">
                  <c:v>2.2932623950831999E-2</c:v>
                </c:pt>
                <c:pt idx="15">
                  <c:v>1.3756419662509E-2</c:v>
                </c:pt>
                <c:pt idx="16">
                  <c:v>1.8339370042639001E-2</c:v>
                </c:pt>
                <c:pt idx="17">
                  <c:v>1.3752005500802E-2</c:v>
                </c:pt>
                <c:pt idx="18">
                  <c:v>0</c:v>
                </c:pt>
                <c:pt idx="19">
                  <c:v>1.3750114584288001E-2</c:v>
                </c:pt>
                <c:pt idx="20">
                  <c:v>-9.1654827918061007E-3</c:v>
                </c:pt>
                <c:pt idx="21">
                  <c:v>4.5831614647784003E-3</c:v>
                </c:pt>
                <c:pt idx="22">
                  <c:v>-4.5829514207148996E-3</c:v>
                </c:pt>
                <c:pt idx="23">
                  <c:v>1.3749484394335E-2</c:v>
                </c:pt>
                <c:pt idx="24">
                  <c:v>1.8330125561359999E-2</c:v>
                </c:pt>
                <c:pt idx="25">
                  <c:v>2.2908457802621001E-2</c:v>
                </c:pt>
                <c:pt idx="26">
                  <c:v>-4.5806422060373003E-3</c:v>
                </c:pt>
                <c:pt idx="27">
                  <c:v>-9.1617040769583005E-3</c:v>
                </c:pt>
                <c:pt idx="28">
                  <c:v>0</c:v>
                </c:pt>
                <c:pt idx="29">
                  <c:v>4.5812717610409E-3</c:v>
                </c:pt>
                <c:pt idx="30">
                  <c:v>9.1621237802923007E-3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7F-491B-89AC-900C7119F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838432"/>
        <c:axId val="332839088"/>
      </c:lineChart>
      <c:dateAx>
        <c:axId val="332838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839088"/>
        <c:crosses val="autoZero"/>
        <c:auto val="1"/>
        <c:lblOffset val="100"/>
        <c:baseTimeUnit val="days"/>
      </c:dateAx>
      <c:valAx>
        <c:axId val="33283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83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21771</c:v>
                </c:pt>
                <c:pt idx="1">
                  <c:v>21772</c:v>
                </c:pt>
                <c:pt idx="2">
                  <c:v>21775</c:v>
                </c:pt>
                <c:pt idx="3">
                  <c:v>21776</c:v>
                </c:pt>
                <c:pt idx="4">
                  <c:v>21781</c:v>
                </c:pt>
                <c:pt idx="5">
                  <c:v>21786</c:v>
                </c:pt>
                <c:pt idx="6">
                  <c:v>21785</c:v>
                </c:pt>
                <c:pt idx="7">
                  <c:v>21787</c:v>
                </c:pt>
                <c:pt idx="8">
                  <c:v>21786</c:v>
                </c:pt>
                <c:pt idx="9">
                  <c:v>21785</c:v>
                </c:pt>
                <c:pt idx="10">
                  <c:v>21789</c:v>
                </c:pt>
                <c:pt idx="11">
                  <c:v>21793</c:v>
                </c:pt>
                <c:pt idx="12">
                  <c:v>21792</c:v>
                </c:pt>
                <c:pt idx="13">
                  <c:v>21794</c:v>
                </c:pt>
                <c:pt idx="14">
                  <c:v>21799</c:v>
                </c:pt>
                <c:pt idx="15">
                  <c:v>21801</c:v>
                </c:pt>
                <c:pt idx="16">
                  <c:v>21805</c:v>
                </c:pt>
                <c:pt idx="17">
                  <c:v>21808</c:v>
                </c:pt>
                <c:pt idx="18">
                  <c:v>21808</c:v>
                </c:pt>
                <c:pt idx="19">
                  <c:v>21810</c:v>
                </c:pt>
                <c:pt idx="20">
                  <c:v>21810</c:v>
                </c:pt>
                <c:pt idx="21">
                  <c:v>21809</c:v>
                </c:pt>
                <c:pt idx="22">
                  <c:v>21812</c:v>
                </c:pt>
                <c:pt idx="23">
                  <c:v>21812</c:v>
                </c:pt>
                <c:pt idx="24">
                  <c:v>21817</c:v>
                </c:pt>
                <c:pt idx="25">
                  <c:v>21820</c:v>
                </c:pt>
                <c:pt idx="26">
                  <c:v>21819</c:v>
                </c:pt>
                <c:pt idx="27">
                  <c:v>21818</c:v>
                </c:pt>
                <c:pt idx="28">
                  <c:v>21819</c:v>
                </c:pt>
                <c:pt idx="29">
                  <c:v>21819</c:v>
                </c:pt>
                <c:pt idx="30">
                  <c:v>21823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7E-4345-A251-71C14E10A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377000"/>
        <c:axId val="344375688"/>
      </c:lineChart>
      <c:dateAx>
        <c:axId val="344377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75688"/>
        <c:crosses val="autoZero"/>
        <c:auto val="1"/>
        <c:lblOffset val="100"/>
        <c:baseTimeUnit val="days"/>
      </c:dateAx>
      <c:valAx>
        <c:axId val="34437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7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Altus.me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48-4DC5-B837-3EA4094C99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Altus.me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48-4DC5-B837-3EA4094C99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Altus.me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48-4DC5-B837-3EA4094C99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Altus.me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48-4DC5-B837-3EA4094C9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218400"/>
        <c:axId val="233226272"/>
      </c:barChart>
      <c:catAx>
        <c:axId val="23321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26272"/>
        <c:crosses val="autoZero"/>
        <c:auto val="1"/>
        <c:lblAlgn val="ctr"/>
        <c:lblOffset val="100"/>
        <c:noMultiLvlLbl val="0"/>
      </c:catAx>
      <c:valAx>
        <c:axId val="23322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1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0.48681914209608002</c:v>
                </c:pt>
                <c:pt idx="1">
                  <c:v>5.0505050505050997E-2</c:v>
                </c:pt>
                <c:pt idx="2">
                  <c:v>0.88830739567552996</c:v>
                </c:pt>
                <c:pt idx="3">
                  <c:v>0.39937568857876998</c:v>
                </c:pt>
                <c:pt idx="4">
                  <c:v>0.70684353054574001</c:v>
                </c:pt>
                <c:pt idx="5">
                  <c:v>1.3767151576338999E-2</c:v>
                </c:pt>
                <c:pt idx="6">
                  <c:v>0.89933009085069004</c:v>
                </c:pt>
                <c:pt idx="7">
                  <c:v>0</c:v>
                </c:pt>
                <c:pt idx="8">
                  <c:v>4.1290085791623E-2</c:v>
                </c:pt>
                <c:pt idx="9">
                  <c:v>0.55517320486349997</c:v>
                </c:pt>
                <c:pt idx="10">
                  <c:v>0.84419159478802996</c:v>
                </c:pt>
                <c:pt idx="11">
                  <c:v>0.72021652369375</c:v>
                </c:pt>
                <c:pt idx="12">
                  <c:v>6.4220183486238994E-2</c:v>
                </c:pt>
                <c:pt idx="13">
                  <c:v>0.87606641592514001</c:v>
                </c:pt>
                <c:pt idx="14">
                  <c:v>9.1722082091263007E-3</c:v>
                </c:pt>
                <c:pt idx="15">
                  <c:v>0.60066944839286995</c:v>
                </c:pt>
                <c:pt idx="16">
                  <c:v>0.22005226241232001</c:v>
                </c:pt>
                <c:pt idx="17">
                  <c:v>0.50421708837550006</c:v>
                </c:pt>
                <c:pt idx="18">
                  <c:v>0.65542212851773995</c:v>
                </c:pt>
                <c:pt idx="19">
                  <c:v>0.32082130253448998</c:v>
                </c:pt>
                <c:pt idx="20">
                  <c:v>0.64161319890009005</c:v>
                </c:pt>
                <c:pt idx="21">
                  <c:v>9.1663229295568006E-3</c:v>
                </c:pt>
                <c:pt idx="22">
                  <c:v>0.39873504743572002</c:v>
                </c:pt>
                <c:pt idx="23">
                  <c:v>4.5829514207148996E-3</c:v>
                </c:pt>
                <c:pt idx="24">
                  <c:v>0.67815249266861999</c:v>
                </c:pt>
                <c:pt idx="25">
                  <c:v>0.64595931830676001</c:v>
                </c:pt>
                <c:pt idx="26">
                  <c:v>5.9551076500228999E-2</c:v>
                </c:pt>
                <c:pt idx="27">
                  <c:v>0.79252370699527996</c:v>
                </c:pt>
                <c:pt idx="28">
                  <c:v>4.5812717610409E-3</c:v>
                </c:pt>
                <c:pt idx="29">
                  <c:v>0.62763423126259998</c:v>
                </c:pt>
                <c:pt idx="30">
                  <c:v>2.5194686211634999E-2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08-4614-8B2E-68A3C03974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237424"/>
        <c:axId val="233234144"/>
      </c:lineChart>
      <c:dateAx>
        <c:axId val="233237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34144"/>
        <c:crosses val="autoZero"/>
        <c:auto val="1"/>
        <c:lblOffset val="100"/>
        <c:baseTimeUnit val="days"/>
      </c:dateAx>
      <c:valAx>
        <c:axId val="23323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3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0.80256821829855995</c:v>
                </c:pt>
                <c:pt idx="1">
                  <c:v>0.10181151112130001</c:v>
                </c:pt>
                <c:pt idx="2">
                  <c:v>0.34395780784224</c:v>
                </c:pt>
                <c:pt idx="3">
                  <c:v>0.35313001605136002</c:v>
                </c:pt>
                <c:pt idx="4">
                  <c:v>0.60651226782848</c:v>
                </c:pt>
                <c:pt idx="5">
                  <c:v>0.68218298555376999</c:v>
                </c:pt>
                <c:pt idx="6">
                  <c:v>0.11465260261408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9-4A4B-8C6E-2EBC4D4505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257104"/>
        <c:axId val="233256120"/>
      </c:barChart>
      <c:catAx>
        <c:axId val="23325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56120"/>
        <c:crosses val="autoZero"/>
        <c:auto val="1"/>
        <c:lblAlgn val="ctr"/>
        <c:lblOffset val="100"/>
        <c:noMultiLvlLbl val="0"/>
      </c:catAx>
      <c:valAx>
        <c:axId val="23325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5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0.48621622861336999</c:v>
                </c:pt>
                <c:pt idx="10">
                  <c:v>0.21558644098895</c:v>
                </c:pt>
                <c:pt idx="11">
                  <c:v>0.41588306346803999</c:v>
                </c:pt>
                <c:pt idx="12">
                  <c:v>0.33484702536581001</c:v>
                </c:pt>
                <c:pt idx="13">
                  <c:v>0.36007522590706997</c:v>
                </c:pt>
                <c:pt idx="14">
                  <c:v>0.51679586563308</c:v>
                </c:pt>
                <c:pt idx="15">
                  <c:v>0.70638961515526999</c:v>
                </c:pt>
                <c:pt idx="16">
                  <c:v>0.44608045502499999</c:v>
                </c:pt>
                <c:pt idx="17">
                  <c:v>0.72932434292004999</c:v>
                </c:pt>
                <c:pt idx="18">
                  <c:v>0</c:v>
                </c:pt>
                <c:pt idx="19">
                  <c:v>0.3990642631072</c:v>
                </c:pt>
                <c:pt idx="20">
                  <c:v>4.1282509976606999E-2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12-44C4-AD4C-01178253E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250544"/>
        <c:axId val="233257432"/>
      </c:lineChart>
      <c:catAx>
        <c:axId val="23325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57432"/>
        <c:crosses val="autoZero"/>
        <c:auto val="1"/>
        <c:lblAlgn val="ctr"/>
        <c:lblOffset val="100"/>
        <c:noMultiLvlLbl val="0"/>
      </c:catAx>
      <c:valAx>
        <c:axId val="23325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5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7C-4B76-B9B7-4AA313F4F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256448"/>
        <c:axId val="233257760"/>
      </c:lineChart>
      <c:dateAx>
        <c:axId val="233256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57760"/>
        <c:crosses val="autoZero"/>
        <c:auto val="1"/>
        <c:lblOffset val="100"/>
        <c:baseTimeUnit val="days"/>
      </c:dateAx>
      <c:valAx>
        <c:axId val="23325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5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CF-4482-8127-C10630E1D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252512"/>
        <c:axId val="233252840"/>
      </c:lineChart>
      <c:dateAx>
        <c:axId val="233252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52840"/>
        <c:crosses val="autoZero"/>
        <c:auto val="1"/>
        <c:lblOffset val="100"/>
        <c:baseTimeUnit val="days"/>
      </c:dateAx>
      <c:valAx>
        <c:axId val="23325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5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102</c:v>
                </c:pt>
                <c:pt idx="1">
                  <c:v>11</c:v>
                </c:pt>
                <c:pt idx="2">
                  <c:v>192</c:v>
                </c:pt>
                <c:pt idx="3">
                  <c:v>86</c:v>
                </c:pt>
                <c:pt idx="4">
                  <c:v>154</c:v>
                </c:pt>
                <c:pt idx="5">
                  <c:v>3</c:v>
                </c:pt>
                <c:pt idx="6">
                  <c:v>194</c:v>
                </c:pt>
                <c:pt idx="7">
                  <c:v>0</c:v>
                </c:pt>
                <c:pt idx="8">
                  <c:v>9</c:v>
                </c:pt>
                <c:pt idx="9">
                  <c:v>120</c:v>
                </c:pt>
                <c:pt idx="10">
                  <c:v>179</c:v>
                </c:pt>
                <c:pt idx="11">
                  <c:v>157</c:v>
                </c:pt>
                <c:pt idx="12">
                  <c:v>13</c:v>
                </c:pt>
                <c:pt idx="13">
                  <c:v>189</c:v>
                </c:pt>
                <c:pt idx="14">
                  <c:v>2</c:v>
                </c:pt>
                <c:pt idx="15">
                  <c:v>131</c:v>
                </c:pt>
                <c:pt idx="16">
                  <c:v>46</c:v>
                </c:pt>
                <c:pt idx="17">
                  <c:v>110</c:v>
                </c:pt>
                <c:pt idx="18">
                  <c:v>143</c:v>
                </c:pt>
                <c:pt idx="19">
                  <c:v>69</c:v>
                </c:pt>
                <c:pt idx="20">
                  <c:v>140</c:v>
                </c:pt>
                <c:pt idx="21">
                  <c:v>2</c:v>
                </c:pt>
                <c:pt idx="22">
                  <c:v>87</c:v>
                </c:pt>
                <c:pt idx="23">
                  <c:v>1</c:v>
                </c:pt>
                <c:pt idx="24">
                  <c:v>144</c:v>
                </c:pt>
                <c:pt idx="25">
                  <c:v>141</c:v>
                </c:pt>
                <c:pt idx="26">
                  <c:v>13</c:v>
                </c:pt>
                <c:pt idx="27">
                  <c:v>173</c:v>
                </c:pt>
                <c:pt idx="28">
                  <c:v>1</c:v>
                </c:pt>
                <c:pt idx="29">
                  <c:v>137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6-48ED-A47A-E1705C7CD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259400"/>
        <c:axId val="233260712"/>
      </c:lineChart>
      <c:dateAx>
        <c:axId val="23325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60712"/>
        <c:crosses val="autoZero"/>
        <c:auto val="1"/>
        <c:lblOffset val="100"/>
        <c:baseTimeUnit val="days"/>
      </c:dateAx>
      <c:valAx>
        <c:axId val="23326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5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453</c:v>
                </c:pt>
                <c:pt idx="1">
                  <c:v>60</c:v>
                </c:pt>
                <c:pt idx="2">
                  <c:v>100</c:v>
                </c:pt>
                <c:pt idx="3">
                  <c:v>169</c:v>
                </c:pt>
                <c:pt idx="4">
                  <c:v>298</c:v>
                </c:pt>
                <c:pt idx="5">
                  <c:v>179</c:v>
                </c:pt>
                <c:pt idx="6">
                  <c:v>180</c:v>
                </c:pt>
                <c:pt idx="7">
                  <c:v>245</c:v>
                </c:pt>
                <c:pt idx="8">
                  <c:v>58</c:v>
                </c:pt>
                <c:pt idx="9">
                  <c:v>182</c:v>
                </c:pt>
                <c:pt idx="10">
                  <c:v>226</c:v>
                </c:pt>
                <c:pt idx="11">
                  <c:v>353</c:v>
                </c:pt>
                <c:pt idx="12">
                  <c:v>59</c:v>
                </c:pt>
                <c:pt idx="13">
                  <c:v>225</c:v>
                </c:pt>
                <c:pt idx="14">
                  <c:v>33</c:v>
                </c:pt>
                <c:pt idx="15">
                  <c:v>77</c:v>
                </c:pt>
                <c:pt idx="16">
                  <c:v>235</c:v>
                </c:pt>
                <c:pt idx="17">
                  <c:v>132</c:v>
                </c:pt>
                <c:pt idx="18">
                  <c:v>191</c:v>
                </c:pt>
                <c:pt idx="19">
                  <c:v>148</c:v>
                </c:pt>
                <c:pt idx="20">
                  <c:v>164</c:v>
                </c:pt>
                <c:pt idx="21">
                  <c:v>28</c:v>
                </c:pt>
                <c:pt idx="22">
                  <c:v>97</c:v>
                </c:pt>
                <c:pt idx="23">
                  <c:v>18</c:v>
                </c:pt>
                <c:pt idx="24">
                  <c:v>234</c:v>
                </c:pt>
                <c:pt idx="25">
                  <c:v>222</c:v>
                </c:pt>
                <c:pt idx="26">
                  <c:v>118</c:v>
                </c:pt>
                <c:pt idx="27">
                  <c:v>68</c:v>
                </c:pt>
                <c:pt idx="28">
                  <c:v>162</c:v>
                </c:pt>
                <c:pt idx="29">
                  <c:v>169</c:v>
                </c:pt>
                <c:pt idx="30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A3-4C4B-BD1D-FE4027CB1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412560"/>
        <c:axId val="387406328"/>
      </c:lineChart>
      <c:dateAx>
        <c:axId val="38741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6328"/>
        <c:crosses val="autoZero"/>
        <c:auto val="1"/>
        <c:lblOffset val="100"/>
        <c:baseTimeUnit val="days"/>
      </c:dateAx>
      <c:valAx>
        <c:axId val="38740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1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11159</c:v>
                </c:pt>
                <c:pt idx="1">
                  <c:v>1959</c:v>
                </c:pt>
                <c:pt idx="2">
                  <c:v>3192</c:v>
                </c:pt>
                <c:pt idx="3">
                  <c:v>5868</c:v>
                </c:pt>
                <c:pt idx="4">
                  <c:v>9915</c:v>
                </c:pt>
                <c:pt idx="5">
                  <c:v>14586</c:v>
                </c:pt>
                <c:pt idx="6">
                  <c:v>8186</c:v>
                </c:pt>
                <c:pt idx="7">
                  <c:v>10351</c:v>
                </c:pt>
                <c:pt idx="8">
                  <c:v>3499</c:v>
                </c:pt>
                <c:pt idx="9">
                  <c:v>5923</c:v>
                </c:pt>
                <c:pt idx="10">
                  <c:v>5771</c:v>
                </c:pt>
                <c:pt idx="11">
                  <c:v>9060</c:v>
                </c:pt>
                <c:pt idx="12">
                  <c:v>10448</c:v>
                </c:pt>
                <c:pt idx="13">
                  <c:v>6450</c:v>
                </c:pt>
                <c:pt idx="14">
                  <c:v>1202</c:v>
                </c:pt>
                <c:pt idx="15">
                  <c:v>1673</c:v>
                </c:pt>
                <c:pt idx="16">
                  <c:v>7851</c:v>
                </c:pt>
                <c:pt idx="17">
                  <c:v>6475</c:v>
                </c:pt>
                <c:pt idx="18">
                  <c:v>6202</c:v>
                </c:pt>
                <c:pt idx="19">
                  <c:v>8349</c:v>
                </c:pt>
                <c:pt idx="20">
                  <c:v>6667</c:v>
                </c:pt>
                <c:pt idx="21">
                  <c:v>1374</c:v>
                </c:pt>
                <c:pt idx="22">
                  <c:v>3477</c:v>
                </c:pt>
                <c:pt idx="23">
                  <c:v>1143</c:v>
                </c:pt>
                <c:pt idx="24">
                  <c:v>5483</c:v>
                </c:pt>
                <c:pt idx="25">
                  <c:v>7069</c:v>
                </c:pt>
                <c:pt idx="26">
                  <c:v>11117</c:v>
                </c:pt>
                <c:pt idx="27">
                  <c:v>1326</c:v>
                </c:pt>
                <c:pt idx="28">
                  <c:v>4551</c:v>
                </c:pt>
                <c:pt idx="29">
                  <c:v>3934</c:v>
                </c:pt>
                <c:pt idx="30">
                  <c:v>3381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12-4FDC-9DDC-92934AB9A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411904"/>
        <c:axId val="387409608"/>
      </c:lineChart>
      <c:dateAx>
        <c:axId val="387411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9608"/>
        <c:crosses val="autoZero"/>
        <c:auto val="1"/>
        <c:lblOffset val="100"/>
        <c:baseTimeUnit val="days"/>
      </c:dateAx>
      <c:valAx>
        <c:axId val="38740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1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D7674-DD06-4083-9477-8EAF965889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- 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146BE-F9A8-4A0F-BEC3-2524F182DE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14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E7F43-048E-4BAE-BFAD-B290B0E1F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Altus.me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F52297-246C-4DE9-A294-DF3386C616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0707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4219826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95958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43680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61905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21527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52288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76882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44675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60660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32873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17069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2923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51042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42569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17167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411563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60974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54537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58720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73531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7247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83168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65245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04915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8257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36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Altus.me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771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686F0-7031-4AFC-8DA9-5285FFAC7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8165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E80A-FD64-4FFC-B288-B0C2E6FD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E5FB00-8E1B-4EB0-A3B2-4A4478DE2A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9853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B9AE1-9753-4B2A-8A87-4919CB66C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E629C-5A9C-4EAC-9745-5583EA694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332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73F92-13DD-49C9-B4CF-9700AF8A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9C387E-3769-43FB-A4CB-88E190A7BE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7884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943F7-B49C-4248-A332-A03C132E6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3EBCE-0205-4740-9DBF-E9D4E033B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955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85B0-1B80-4931-A726-0AA8F00AE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6ECF0-7385-4D4A-B3CA-A058215F6B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119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56560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7010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55189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0160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1337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1886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745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858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168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215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977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7417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747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7896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8103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7169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128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2996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76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- 2018-05-31 20:11:40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Maiori's solar lamps spotted at exclusive Canal Plus Patio at Festival de Cannes 2018. Click on the link below to know more!
https://maiori.com/en/journal/detail/maiori-x-cannes-2018.html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10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- 2018-05-31 16:14:11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36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5623E-D8E0-4E4D-85C5-9312967EC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44812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A7B3-6019-404D-BDD8-3019E111D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0150F-A538-4277-9A52-6627988A0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074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229672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43220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97917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7509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575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527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284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547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276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746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219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433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34955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6515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2198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672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5354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3052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9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- 2018-05-30 16:42:21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Bring a sense of sophistication and refined elegance by decorating your interior with white featuring the Elvis console table by Cattelan Italia.
Cattelan Italia 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0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- 2018-05-29 16:25:37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truly unique, creative and innovative architecture project. #Repost Fondation Louis Vuitton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622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23828-39AB-42AE-B920-7E7B09F03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33104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9B44B-DEF3-45EF-8EB0-7496DA09E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10E6EB-CBE0-425F-B846-76E8258D9D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452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49407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3495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21549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3768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330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952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059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093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743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399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3654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4028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7930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8437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5784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310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304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3324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2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- 2018-05-28 16:11:04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small table APP, designed by Ludovica + Roberto Palomba for Driade, is slender and sophisticated. It has a square top and four legs that converge at the top of the frame, enhancing the table with extreme lightness. Ideal for your small balcony or terrace!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00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- 2018-05-27 10:39:31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During the Salone del Mobile in Milan, Reflex presented its luxurious and glamorous new collection in the most elegant setting. Click on the link below to watch the highlights.
https://www.youtube.com/watch?v=zlnep0KhF6U&amp;feature=youtu.be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33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E5483-5D46-4859-A06A-2518A6F32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70674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B6B0E-B434-4F5B-86E1-F71A1F8BC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330E07-5502-424A-83ED-EEA9D60251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083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64467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30097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13061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3163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797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912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691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6064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23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27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440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433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66912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4202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0764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484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2971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39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- 2018-05-26 14:42:45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Embrace the outdoors and enjoy a meal in the sun with the Clever armchair by Varaschin.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34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- 2018-05-25 16:02:03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Endless possibilities of mixing and matching shapes, patterns and tones with MANUTTI's exclusive outdoor furniture! Visit our showroom and be inspired by this refreshing set up.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134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305E0-C948-4B03-ADE5-F1055EE3FA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56029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C512F-3B91-4892-B7B2-CCDC889F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09909-4205-448D-A178-26C1FD982F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481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21209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7536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7390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3548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36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93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853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214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342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9475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327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797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329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06018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844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0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7187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8205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89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- 2018-05-24 17:41:38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#Repost Segis
• • •
The perfect habitat for a #Dragonfly? Nature!
The chair by Odo Fioravanti Design Studio has four legs joined on the front, and a seat surface that cheats the force of gravity like a cantilever.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91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- 2018-05-23 14:20:00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unique handcrafted apple sculpture designed by Lisa Pappon for BULL &amp; STEIN.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560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C2025-83E1-4B8F-B68A-CAE01E6E7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86121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57E03-74B3-4782-A0B3-778B20692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69827-A696-43C0-A5CF-4B1CD5DADD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101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178573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6123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56648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5613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108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908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780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314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968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786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220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313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4121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0788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5969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20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4020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3880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57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- 2018-05-22 13:00:00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new Guinness record in AUB. #Repost Live Love Beirut
•  •  •
A new Guinness World Record by Live Love AUB Share The Flag students who built a Lebanese flag made out of 60,000 books that will be donated later to Lebanese public schools 🇱🇧 #AUB #LiveLoveAub #LiveLoveLebanon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98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- 2018-05-21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Bring some of that Italian elegance into your outdoor space with the Cosmopolitan armchair by Roberto Cavalli Home Interiors.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225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E7E1A-D997-46CB-9F20-416CAA477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39698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9DE00-5E2A-48CA-A50E-39729046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319DC-C2BC-4A0D-89F7-393A86F5E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5626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0988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76680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4709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9814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857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774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909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165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989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742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656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5208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1349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02292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0101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033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33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7823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80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- 2018-05-20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Walter Knoll introduces its new Ishino table by showing us the inspiration behind this impressive piece of furniture.
https://www.facebook.com/walterknoll.official/videos/1700064600049124/?hc_ref=ARQ-2bZEyktrI_f5RCMNGINJfkn1UX9WTVgwM1YWDYellMx4RlQblTviVXYH5aEJB2U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6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- 2018-05-19 12:30:01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unique Helios lounger by MANUTTI is designed for ultimate relaxation by the pool.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7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FB71E-6463-4EFF-A5AC-151372EE6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05846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1350B-7954-4775-94B0-A5D9C1C8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9CF444-EEDC-4A85-AC22-59DFB91C7B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848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502394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5807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0694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8910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5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359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612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844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739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995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876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1527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7692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778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3182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274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8625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1005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64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- 2018-05-18 14:49:41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Zoom ceiling lamp by Cattelan Italia beautifully emits direct light upwards and downwards as well as a pattern effect from its base. #Repost Cattelan Italia spa
• • •
Zoom lamp.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63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- 2018-05-17 17:27:18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summer Obsession issue is out! Make sure to grab one and find inspiration to create your ideal outdoor space with the finest creations.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930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FD758-96D9-4CE3-9D5A-28FB99A0F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96515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947E6-BD8B-454D-8672-92D9C0EA9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8407F0-8272-42A7-8CC6-2DB3FC6AB3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1612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618960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9950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01392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7928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160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602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007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938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896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78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128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008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554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7118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7182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989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0215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0144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72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- 2018-05-17 10:30:00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At the 57th edition of Salone del Mobile.Milano, Gianfranco Ferré Home presents an enchanting journey across the brand universe to discover the new collection with a British style elegance. Click on the link below to see more.
http://www.gianfrancoferrehome.it/en/news-events/news-events/2018-collection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85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- 2018-05-16 16:42:51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Summer calls for stylish comfortable outdoor furniture! The Colorado modular sofa by Varaschin is exactly what's missing on your terrace for maximum relaxation by the pool.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555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04AB3-60EF-4773-9B86-AAAA5C789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11900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FA282-BF96-42D4-AFE2-33188CA36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EB58A1-FA88-45FE-B2FB-0A54759301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604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893886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65713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5190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5831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620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8914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367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427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692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360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344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241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1896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41557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1843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264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362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0996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78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- 2018-05-15 16:49:32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One of the most distinguishable works of architecture in Beirut. #Repost @livelovearchitecture
• • •
USJ Campus de L’Innovation et du Sport / 109 Architects with Youssef Tohmé
Taken by Un Architecte À Beyrouth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31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- 2018-05-14 11:53:47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Add a touch of blue to your home decor with Pulpo's beautiful home accessories.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961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E0085-9973-4F3B-838D-C4A15AAC8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35047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B755B-D373-4111-B0B6-36A6E5F91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849E42-BA56-45B8-AF8B-6CFE4CC95B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191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645532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69255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52345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0169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940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5165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058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854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191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530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034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126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097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61958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6217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828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4723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988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66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- 2018-05-13 10:00:01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Extremis' Acacia parasol is the perfect solution to keep the sun under control while enjoying the sunshine and cooling breeze. #Repost EXTREMIS
•  •  •
BRAND NEW! 📸💥☀ Turn Acacia parasol to follow the sun and create a shadow wherever you want. Just like the African tree of the same name, this parasol captures a maximum of sunshine with a minimum surface area. The perfect addition to our Virus range.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462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CB209-E4BD-4EE5-8173-A2E016DB2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23628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7B9D3-F553-4915-ABA3-7665381D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FC1183-C257-4368-AE5B-26A00D6CD3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9985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685079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98485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24317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1953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4188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049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841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027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268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6839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404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865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87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80134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0518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4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6953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0214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8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- 2018-05-12 10:02:25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Windsor by Arketipo firenze fits in with all kinds of furnishings: perfect in a traditional setting, and in a modern setting it stands out like a valuable work of art. A refined and sophisticated, yet also soft and welcoming sofa.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85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- 2018-05-11 16:25:58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Lounge in style all summer long!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447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7174A-E9B6-4AB2-AB4E-184B42458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95129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59934-7295-4071-9EFF-109A6921E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Altus.me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013899-7A34-47A7-AC39-BFA588D15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7062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182795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01731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29472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1285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811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896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1491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192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656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84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946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129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0010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28973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0462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28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780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9269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29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- 2018-05-10 13:20:00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Slim and elegant, the Billy Keramik table from Cattelan Italia is the perfect fit for your modern living room. This round stylish side table features a sophisticated ceramic top finish and is available as a series of complements that can fit anywhere according to your needs. Cattelan Italia 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57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- 2018-05-09 13:55:18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Why not bring a little bit of Paris into your home? Or - even better - putting it right outside your door! Discover EXTREMIS' latest innovations in the most inviting atmosphere by clicking on the link below.
http://www.archiproducts.com/en/news/paris-in-milan-everything-is-possible-with-extremis_63497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115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4CEBF-CBE4-4001-AA71-8EF319F82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89985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A3756-209B-4967-9049-21808783F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E58F92-2EC4-4946-B1AF-4B26CFBD94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5257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26661-B51A-439A-9A61-E70F5D7FA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5BAEA-2922-44A5-B654-8EDE7D72B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933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DEE1D-0319-4C17-AD59-806B07286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F72284-00E9-46A9-8993-E7CDD47395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0480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4DA6A-0BD7-400C-B858-44EE3476D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9F081-1FB5-4BC9-99AC-1CCF7571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327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E808C-8645-42A3-BAAF-141145D63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071890-A530-4C5F-A1C2-96818FF754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5048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681DE-B334-48DA-B4B9-C0BF6E044A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E7CC7-4FBC-4FF9-9806-3553273FF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403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956BA-63F2-498F-A3C9-2CAD783FC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EE40B0-70BF-4ECA-B7C6-9C4EB785EC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947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A526B-33CF-43DD-BB4D-4EF0919E2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17C37-41C1-4D2D-95A9-971D36331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867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3EE41-876F-46E8-A6DE-F112BCB7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D75B2C-3609-454D-BB11-20AA9F8E7B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6665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DE278-3F3E-4D1E-81E5-D19AF0497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5E432-C7C6-44C8-A80D-FD63DA3A0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824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03485-2614-4A78-8B75-D914F39B5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3E4667-4FC6-483F-8567-7F8A7907E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5906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B22BA-8B48-4504-8262-FE4056E18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8C2D1-5FA8-445C-81C5-5B565890A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610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911AB-5AE4-425C-A4BB-E32B42732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6AA1B2-B216-42E0-B3A2-01A6CA79CE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798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71DA3-2BB9-4069-8E30-828780F33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E39A8-17A2-438E-BB7A-EFE016497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224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53FA0-02D0-4AFB-B069-CBED1CF80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Altus.me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DFD8E1-4348-4CF0-B457-205D8AA803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6042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655761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04666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5970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94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Beirut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44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Tripoli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06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59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Saïda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63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Baabda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30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Kasrouane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3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95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39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Nabatîyé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6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Joünié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843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47601-9FB5-4999-B31C-45107FB79C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62258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372B9-FDF0-47EE-AFFA-76FBB357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Altus.me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748304-F943-41E1-BD2A-C930CB5FD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466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552775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058153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5067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36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`Akkar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30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13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28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Zgharta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65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Baalbek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Batroûn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19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67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Byblos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2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Damascus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940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97DBA-DA8A-49CA-B642-B50D4F9F6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64298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B9484-2789-4868-8677-7C41F655C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Altus.me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72EDA5-C216-4F18-92EC-15B807546B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149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765221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651023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90174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3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830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Ba`labakk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5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63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30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West Bekaa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910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49159-FDD6-4CAA-ACA1-7FCC4F9C8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51067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9AC82-900E-40DC-BE46-B0C37552D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99A2A1-8C1A-444C-AB44-E74F8A8FEB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367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CC997-8A8B-4EEE-AE0D-1B20DDABB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6C236-B5DA-4548-A3BC-0CFCD89DC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921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5920C-4F14-4C21-9B1D-27A11068E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85026A-6B0A-4932-BC40-10748F5EF0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7232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B1DE8-40D8-4275-B485-76359B239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8D151-C019-429D-9329-6DAA92D59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5959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1567</Words>
  <Application>Microsoft Office PowerPoint</Application>
  <PresentationFormat>On-screen Show (4:3)</PresentationFormat>
  <Paragraphs>886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Calibri</vt:lpstr>
      <vt:lpstr>Arial</vt:lpstr>
      <vt:lpstr>quintly_template</vt:lpstr>
      <vt:lpstr>Facebook - My Dashboard</vt:lpstr>
      <vt:lpstr>Facebook Key Metrics Table | Altus.me</vt:lpstr>
      <vt:lpstr>Facebook Fans Change Rate | Altus.me</vt:lpstr>
      <vt:lpstr>Facebook Fans Total | Altus.me</vt:lpstr>
      <vt:lpstr>Facebook Own Posts Table | Altus.me - 1 of 13</vt:lpstr>
      <vt:lpstr>Facebook Own Posts Table | Altus.me - 2 of 13</vt:lpstr>
      <vt:lpstr>Facebook Own Posts Table | Altus.me - 3 of 13</vt:lpstr>
      <vt:lpstr>Facebook Own Posts Table | Altus.me - 4 of 13</vt:lpstr>
      <vt:lpstr>Facebook Own Posts Table | Altus.me - 5 of 13</vt:lpstr>
      <vt:lpstr>Facebook Own Posts Table | Altus.me - 6 of 13</vt:lpstr>
      <vt:lpstr>Facebook Own Posts Table | Altus.me - 7 of 13</vt:lpstr>
      <vt:lpstr>Facebook Own Posts Table | Altus.me - 8 of 13</vt:lpstr>
      <vt:lpstr>Facebook Own Posts Table | Altus.me - 9 of 13</vt:lpstr>
      <vt:lpstr>Facebook Own Posts Table | Altus.me - 10 of 13</vt:lpstr>
      <vt:lpstr>Facebook Own Posts Table | Altus.me - 11 of 13</vt:lpstr>
      <vt:lpstr>Facebook Own Posts Table | Altus.me - 12 of 13</vt:lpstr>
      <vt:lpstr>Facebook Own Posts Table | Altus.me - 13 of 13</vt:lpstr>
      <vt:lpstr>Facebook Post Type Distribution Per Profile | Altus.me</vt:lpstr>
      <vt:lpstr>Facebook Interaction Rate | Altus.me</vt:lpstr>
      <vt:lpstr>Facebook Interaction Rate By Weekday | Altus.me</vt:lpstr>
      <vt:lpstr>Facebook Interaction Rate By Hour | Altus.me</vt:lpstr>
      <vt:lpstr>Facebook Average Shares Per Post | Altus.me</vt:lpstr>
      <vt:lpstr>Facebook Average Comments Per Post | Altus.me</vt:lpstr>
      <vt:lpstr>Facebook Average Reactions Per Post | Altus.me</vt:lpstr>
      <vt:lpstr>Facebook Fans By City Table | Altus.me - 1 of 3</vt:lpstr>
      <vt:lpstr>Facebook Fans By City Table | Altus.me - 2 of 3</vt:lpstr>
      <vt:lpstr>Facebook Fans By City Table | Altus.me - 3 of 3</vt:lpstr>
      <vt:lpstr>Facebook Engaged Users | Altus.me</vt:lpstr>
      <vt:lpstr>Facebook Reach | Altus.me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- My Dashboard</dc:title>
  <dc:creator>Administrator</dc:creator>
  <cp:lastModifiedBy>Administrator</cp:lastModifiedBy>
  <cp:revision>1</cp:revision>
  <dcterms:created xsi:type="dcterms:W3CDTF">2018-06-06T20:17:05Z</dcterms:created>
  <dcterms:modified xsi:type="dcterms:W3CDTF">2018-06-06T20:18:25Z</dcterms:modified>
</cp:coreProperties>
</file>