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lightboxintl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2">
                  <c:v>3070</c:v>
                </c:pt>
                <c:pt idx="3">
                  <c:v>3071</c:v>
                </c:pt>
                <c:pt idx="5">
                  <c:v>3081</c:v>
                </c:pt>
                <c:pt idx="6">
                  <c:v>3081</c:v>
                </c:pt>
                <c:pt idx="7">
                  <c:v>3083</c:v>
                </c:pt>
                <c:pt idx="8">
                  <c:v>3083</c:v>
                </c:pt>
                <c:pt idx="9">
                  <c:v>3079</c:v>
                </c:pt>
                <c:pt idx="10">
                  <c:v>3081</c:v>
                </c:pt>
                <c:pt idx="11">
                  <c:v>3087</c:v>
                </c:pt>
                <c:pt idx="12">
                  <c:v>3088</c:v>
                </c:pt>
                <c:pt idx="13">
                  <c:v>3093</c:v>
                </c:pt>
                <c:pt idx="14">
                  <c:v>3089</c:v>
                </c:pt>
                <c:pt idx="15">
                  <c:v>3089</c:v>
                </c:pt>
                <c:pt idx="16">
                  <c:v>3089</c:v>
                </c:pt>
                <c:pt idx="17">
                  <c:v>3091</c:v>
                </c:pt>
                <c:pt idx="18">
                  <c:v>3088</c:v>
                </c:pt>
                <c:pt idx="19">
                  <c:v>3088</c:v>
                </c:pt>
                <c:pt idx="20">
                  <c:v>3087</c:v>
                </c:pt>
                <c:pt idx="21">
                  <c:v>3086</c:v>
                </c:pt>
                <c:pt idx="22">
                  <c:v>3085</c:v>
                </c:pt>
                <c:pt idx="23">
                  <c:v>3087</c:v>
                </c:pt>
                <c:pt idx="24">
                  <c:v>3089</c:v>
                </c:pt>
                <c:pt idx="25">
                  <c:v>3086</c:v>
                </c:pt>
                <c:pt idx="26">
                  <c:v>3092</c:v>
                </c:pt>
                <c:pt idx="27">
                  <c:v>3091</c:v>
                </c:pt>
                <c:pt idx="28">
                  <c:v>3094</c:v>
                </c:pt>
                <c:pt idx="29">
                  <c:v>3098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4E-41E1-A87D-77C30E633B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847976"/>
        <c:axId val="340848304"/>
      </c:lineChart>
      <c:dateAx>
        <c:axId val="340847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48304"/>
        <c:crosses val="autoZero"/>
        <c:auto val="1"/>
        <c:lblOffset val="100"/>
        <c:baseTimeUnit val="days"/>
      </c:dateAx>
      <c:valAx>
        <c:axId val="34084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84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lightboxintl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3">
                  <c:v>3.2573289902279999E-2</c:v>
                </c:pt>
                <c:pt idx="5">
                  <c:v>0.32562683165092998</c:v>
                </c:pt>
                <c:pt idx="6">
                  <c:v>0</c:v>
                </c:pt>
                <c:pt idx="7">
                  <c:v>6.4913988964621999E-2</c:v>
                </c:pt>
                <c:pt idx="8">
                  <c:v>0</c:v>
                </c:pt>
                <c:pt idx="9">
                  <c:v>-0.12974375608173999</c:v>
                </c:pt>
                <c:pt idx="10">
                  <c:v>6.4956154595648005E-2</c:v>
                </c:pt>
                <c:pt idx="11">
                  <c:v>0.19474196689386999</c:v>
                </c:pt>
                <c:pt idx="12">
                  <c:v>3.2393909944930001E-2</c:v>
                </c:pt>
                <c:pt idx="13">
                  <c:v>0.16191709844560001</c:v>
                </c:pt>
                <c:pt idx="14">
                  <c:v>-0.12932428063369</c:v>
                </c:pt>
                <c:pt idx="15">
                  <c:v>0</c:v>
                </c:pt>
                <c:pt idx="16">
                  <c:v>0</c:v>
                </c:pt>
                <c:pt idx="17">
                  <c:v>6.4745872450631001E-2</c:v>
                </c:pt>
                <c:pt idx="18">
                  <c:v>-9.7055968942089996E-2</c:v>
                </c:pt>
                <c:pt idx="19">
                  <c:v>0</c:v>
                </c:pt>
                <c:pt idx="20">
                  <c:v>-3.2383419689119002E-2</c:v>
                </c:pt>
                <c:pt idx="21">
                  <c:v>-3.2393909944930001E-2</c:v>
                </c:pt>
                <c:pt idx="22">
                  <c:v>-3.2404406999352001E-2</c:v>
                </c:pt>
                <c:pt idx="23">
                  <c:v>6.4829821717989997E-2</c:v>
                </c:pt>
                <c:pt idx="24">
                  <c:v>6.4787819889861001E-2</c:v>
                </c:pt>
                <c:pt idx="25">
                  <c:v>-9.7118808675946994E-2</c:v>
                </c:pt>
                <c:pt idx="26">
                  <c:v>0.19442644199611001</c:v>
                </c:pt>
                <c:pt idx="27">
                  <c:v>-3.2341526520051997E-2</c:v>
                </c:pt>
                <c:pt idx="28">
                  <c:v>9.7055968942089996E-2</c:v>
                </c:pt>
                <c:pt idx="29">
                  <c:v>0.12928248222366001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25-4C44-AE3F-CA77931E9C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265800"/>
        <c:axId val="343267440"/>
      </c:lineChart>
      <c:dateAx>
        <c:axId val="343265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67440"/>
        <c:crosses val="autoZero"/>
        <c:auto val="1"/>
        <c:lblOffset val="100"/>
        <c:baseTimeUnit val="days"/>
      </c:dateAx>
      <c:valAx>
        <c:axId val="343267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65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lightboxintl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94-4AED-BB17-A5C5AE962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3267768"/>
        <c:axId val="343261536"/>
      </c:lineChart>
      <c:dateAx>
        <c:axId val="343267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61536"/>
        <c:crosses val="autoZero"/>
        <c:auto val="1"/>
        <c:lblOffset val="100"/>
        <c:baseTimeUnit val="days"/>
      </c:dateAx>
      <c:valAx>
        <c:axId val="34326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326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lightboxintl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3F-4096-9595-EAB0931FC3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638192"/>
        <c:axId val="347640488"/>
      </c:lineChart>
      <c:dateAx>
        <c:axId val="347638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40488"/>
        <c:crosses val="autoZero"/>
        <c:auto val="1"/>
        <c:lblOffset val="100"/>
        <c:baseTimeUnit val="days"/>
      </c:dateAx>
      <c:valAx>
        <c:axId val="34764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3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CF06B-D999-49E0-9BEA-1344C0738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-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FB7306-6B2B-4B4A-A021-C78036D46B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058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C92A4-7D56-43D3-B910-36DC06D97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lightboxintl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17C23-5455-41F7-830A-4AD1F33A54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00487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776294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8747422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201820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70979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690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3748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690752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1534318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963698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7759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94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lightboxintl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3.7001 %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819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AC3A17-D002-4406-8968-CCF2BF9193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930310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69587-F750-4E86-9302-76C0D5607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lightboxintl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AE7085-594D-485A-B357-4D6FFDB366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819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3A00DB-026F-4CC8-B5B5-7FB201684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74019C-C6B9-4B4A-922E-070EF8765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405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563F3-B5CB-4103-905F-B843EFFB1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lightboxintl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AC58F2-15DD-46EE-8475-1EE3D331FE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22533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E81AE-A4CE-40C0-A5E2-2ECAC4B37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5A7C4-3641-4EE4-BE9E-CD753FD2F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67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87AC6-EF93-49DD-8063-8C60C80B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lightboxintl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9FCA0F-60A9-4158-9C06-028C789C6D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7263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94255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652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48726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62940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2668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23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lightboxintl - 2018-04-01 10:29:07 </a:t>
                      </a:r>
                      <a:r>
                        <a:rPr lang="en-US" sz="1000"/>
                        <a:t>
 Wishing you a bright, Happy Easter, filled with plenty of love and happiness!
#LightboxIntl #electronics #technology #tech #instatech #instagood #lighting #light #interior #interiordesign #architecture #luxury #luxurylighting #whatsuplebanon #beirut #lebanon #qatar #ksa #homeautomation #design #lightdesign #instadesign #contemporaryliving #easter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858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EB4789-8399-468C-9FBF-7C02EB802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99225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9A97D-1D50-44C7-9774-D9C8CD066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lightboxintl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8D5B5D-2111-42E0-8B17-C88B8117BF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9779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5A098F-930F-4F33-B7E3-4A39F448A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F6609D-B3D9-4BE1-AD60-5934C2762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862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8229D-069B-4DA6-A062-1502D7D90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lightboxintl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20A940-A568-43BE-A947-0C47ECE46C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4352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571114-D3A8-441E-A087-6EEC659613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D31FCA-CA5A-4204-B966-1EFDC7B4F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750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103</Words>
  <Application>Microsoft Office PowerPoint</Application>
  <PresentationFormat>On-screen Show 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quintly_template</vt:lpstr>
      <vt:lpstr>Instagram - Overview</vt:lpstr>
      <vt:lpstr>Instagram Key Metrics Table | lightboxintl</vt:lpstr>
      <vt:lpstr>Instagram Followers Total | lightboxintl</vt:lpstr>
      <vt:lpstr>Instagram Followers Change Rate | lightboxintl</vt:lpstr>
      <vt:lpstr>Instagram Posts Table | lightboxintl</vt:lpstr>
      <vt:lpstr>Instagram Interaction Rate | lightboxintl</vt:lpstr>
      <vt:lpstr>Instagram Average Interactions Per Post | lightboxintl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- Overview</dc:title>
  <dc:creator>Administrator</dc:creator>
  <cp:lastModifiedBy>Administrator</cp:lastModifiedBy>
  <cp:revision>1</cp:revision>
  <dcterms:created xsi:type="dcterms:W3CDTF">2018-05-04T09:16:50Z</dcterms:created>
  <dcterms:modified xsi:type="dcterms:W3CDTF">2018-05-04T09:17:04Z</dcterms:modified>
</cp:coreProperties>
</file>