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 Responses</c:v>
                </c:pt>
              </c:strCache>
            </c:strRef>
          </c:tx>
          <c:spPr>
            <a:solidFill>
              <a:schemeClr val="accent1"/>
            </a:solidFill>
            <a:ln>
              <a:noFill/>
            </a:ln>
            <a:effectLst/>
          </c:spPr>
          <c:invertIfNegative val="0"/>
          <c:cat>
            <c:strRef>
              <c:f>Sheet1!$A$2</c:f>
              <c:strCache>
                <c:ptCount val="1"/>
                <c:pt idx="0">
                  <c:v>PRAVALER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5FF9-44FB-9267-9374E0CDDE42}"/>
            </c:ext>
          </c:extLst>
        </c:ser>
        <c:ser>
          <c:idx val="1"/>
          <c:order val="1"/>
          <c:tx>
            <c:strRef>
              <c:f>Sheet1!$C$1</c:f>
              <c:strCache>
                <c:ptCount val="1"/>
                <c:pt idx="0">
                  <c:v>Link Clicks</c:v>
                </c:pt>
              </c:strCache>
            </c:strRef>
          </c:tx>
          <c:spPr>
            <a:solidFill>
              <a:schemeClr val="accent2"/>
            </a:solidFill>
            <a:ln>
              <a:noFill/>
            </a:ln>
            <a:effectLst/>
          </c:spPr>
          <c:invertIfNegative val="0"/>
          <c:cat>
            <c:strRef>
              <c:f>Sheet1!$A$2</c:f>
              <c:strCache>
                <c:ptCount val="1"/>
                <c:pt idx="0">
                  <c:v>PRAVALER</c:v>
                </c:pt>
              </c:strCache>
            </c:strRef>
          </c:cat>
          <c:val>
            <c:numRef>
              <c:f>Sheet1!$C$2</c:f>
              <c:numCache>
                <c:formatCode>General</c:formatCode>
                <c:ptCount val="1"/>
                <c:pt idx="0">
                  <c:v>14</c:v>
                </c:pt>
              </c:numCache>
            </c:numRef>
          </c:val>
          <c:extLst>
            <c:ext xmlns:c16="http://schemas.microsoft.com/office/drawing/2014/chart" uri="{C3380CC4-5D6E-409C-BE32-E72D297353CC}">
              <c16:uniqueId val="{00000001-5FF9-44FB-9267-9374E0CDDE42}"/>
            </c:ext>
          </c:extLst>
        </c:ser>
        <c:ser>
          <c:idx val="2"/>
          <c:order val="2"/>
          <c:tx>
            <c:strRef>
              <c:f>Sheet1!$D$1</c:f>
              <c:strCache>
                <c:ptCount val="1"/>
                <c:pt idx="0">
                  <c:v>Post Engagement</c:v>
                </c:pt>
              </c:strCache>
            </c:strRef>
          </c:tx>
          <c:spPr>
            <a:solidFill>
              <a:schemeClr val="accent3"/>
            </a:solidFill>
            <a:ln>
              <a:noFill/>
            </a:ln>
            <a:effectLst/>
          </c:spPr>
          <c:invertIfNegative val="0"/>
          <c:cat>
            <c:strRef>
              <c:f>Sheet1!$A$2</c:f>
              <c:strCache>
                <c:ptCount val="1"/>
                <c:pt idx="0">
                  <c:v>PRAVALER</c:v>
                </c:pt>
              </c:strCache>
            </c:strRef>
          </c:cat>
          <c:val>
            <c:numRef>
              <c:f>Sheet1!$D$2</c:f>
              <c:numCache>
                <c:formatCode>General</c:formatCode>
                <c:ptCount val="1"/>
                <c:pt idx="0">
                  <c:v>16</c:v>
                </c:pt>
              </c:numCache>
            </c:numRef>
          </c:val>
          <c:extLst>
            <c:ext xmlns:c16="http://schemas.microsoft.com/office/drawing/2014/chart" uri="{C3380CC4-5D6E-409C-BE32-E72D297353CC}">
              <c16:uniqueId val="{00000002-5FF9-44FB-9267-9374E0CDDE42}"/>
            </c:ext>
          </c:extLst>
        </c:ser>
        <c:dLbls>
          <c:showLegendKey val="0"/>
          <c:showVal val="0"/>
          <c:showCatName val="0"/>
          <c:showSerName val="0"/>
          <c:showPercent val="0"/>
          <c:showBubbleSize val="0"/>
        </c:dLbls>
        <c:gapWidth val="150"/>
        <c:overlap val="100"/>
        <c:axId val="305252088"/>
        <c:axId val="305255040"/>
      </c:barChart>
      <c:catAx>
        <c:axId val="305252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55040"/>
        <c:crosses val="autoZero"/>
        <c:auto val="1"/>
        <c:lblAlgn val="ctr"/>
        <c:lblOffset val="100"/>
        <c:noMultiLvlLbl val="0"/>
      </c:catAx>
      <c:valAx>
        <c:axId val="305255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5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PRAVALER</c:v>
                </c:pt>
              </c:strCache>
            </c:strRef>
          </c:cat>
          <c:val>
            <c:numRef>
              <c:f>Sheet1!$B$2</c:f>
              <c:numCache>
                <c:formatCode>General</c:formatCode>
                <c:ptCount val="1"/>
                <c:pt idx="0">
                  <c:v>16</c:v>
                </c:pt>
              </c:numCache>
            </c:numRef>
          </c:val>
          <c:extLst>
            <c:ext xmlns:c16="http://schemas.microsoft.com/office/drawing/2014/chart" uri="{C3380CC4-5D6E-409C-BE32-E72D297353CC}">
              <c16:uniqueId val="{00000000-8F74-449C-AC1A-508CF32339C9}"/>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PRAVALER</c:v>
                </c:pt>
              </c:strCache>
            </c:strRef>
          </c:cat>
          <c:val>
            <c:numRef>
              <c:f>Sheet1!$C$2</c:f>
              <c:numCache>
                <c:formatCode>General</c:formatCode>
                <c:ptCount val="1"/>
                <c:pt idx="0">
                  <c:v>15</c:v>
                </c:pt>
              </c:numCache>
            </c:numRef>
          </c:val>
          <c:extLst>
            <c:ext xmlns:c16="http://schemas.microsoft.com/office/drawing/2014/chart" uri="{C3380CC4-5D6E-409C-BE32-E72D297353CC}">
              <c16:uniqueId val="{00000001-8F74-449C-AC1A-508CF32339C9}"/>
            </c:ext>
          </c:extLst>
        </c:ser>
        <c:dLbls>
          <c:showLegendKey val="0"/>
          <c:showVal val="0"/>
          <c:showCatName val="0"/>
          <c:showSerName val="0"/>
          <c:showPercent val="0"/>
          <c:showBubbleSize val="0"/>
        </c:dLbls>
        <c:gapWidth val="150"/>
        <c:overlap val="100"/>
        <c:axId val="15180448"/>
        <c:axId val="144037904"/>
      </c:barChart>
      <c:catAx>
        <c:axId val="1518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037904"/>
        <c:crosses val="autoZero"/>
        <c:auto val="1"/>
        <c:lblAlgn val="ctr"/>
        <c:lblOffset val="100"/>
        <c:noMultiLvlLbl val="0"/>
      </c:catAx>
      <c:valAx>
        <c:axId val="144037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8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Social Clicks</c:v>
                </c:pt>
              </c:strCache>
            </c:strRef>
          </c:tx>
          <c:spPr>
            <a:solidFill>
              <a:schemeClr val="accent1"/>
            </a:solidFill>
            <a:ln>
              <a:noFill/>
            </a:ln>
            <a:effectLst/>
          </c:spPr>
          <c:invertIfNegative val="0"/>
          <c:cat>
            <c:strRef>
              <c:f>Sheet1!$A$2</c:f>
              <c:strCache>
                <c:ptCount val="1"/>
                <c:pt idx="0">
                  <c:v>PRAVALER</c:v>
                </c:pt>
              </c:strCache>
            </c:strRef>
          </c:cat>
          <c:val>
            <c:numRef>
              <c:f>Sheet1!$B$2</c:f>
              <c:numCache>
                <c:formatCode>General</c:formatCode>
                <c:ptCount val="1"/>
                <c:pt idx="0">
                  <c:v>53869</c:v>
                </c:pt>
              </c:numCache>
            </c:numRef>
          </c:val>
          <c:extLst>
            <c:ext xmlns:c16="http://schemas.microsoft.com/office/drawing/2014/chart" uri="{C3380CC4-5D6E-409C-BE32-E72D297353CC}">
              <c16:uniqueId val="{00000000-9A23-4656-AE95-CB8BC3270D9D}"/>
            </c:ext>
          </c:extLst>
        </c:ser>
        <c:ser>
          <c:idx val="1"/>
          <c:order val="1"/>
          <c:tx>
            <c:strRef>
              <c:f>Sheet1!$C$1</c:f>
              <c:strCache>
                <c:ptCount val="1"/>
                <c:pt idx="0">
                  <c:v>Other Clicks</c:v>
                </c:pt>
              </c:strCache>
            </c:strRef>
          </c:tx>
          <c:spPr>
            <a:solidFill>
              <a:schemeClr val="accent2"/>
            </a:solidFill>
            <a:ln>
              <a:noFill/>
            </a:ln>
            <a:effectLst/>
          </c:spPr>
          <c:invertIfNegative val="0"/>
          <c:cat>
            <c:strRef>
              <c:f>Sheet1!$A$2</c:f>
              <c:strCache>
                <c:ptCount val="1"/>
                <c:pt idx="0">
                  <c:v>PRAVALER</c:v>
                </c:pt>
              </c:strCache>
            </c:strRef>
          </c:cat>
          <c:val>
            <c:numRef>
              <c:f>Sheet1!$C$2</c:f>
              <c:numCache>
                <c:formatCode>General</c:formatCode>
                <c:ptCount val="1"/>
                <c:pt idx="0">
                  <c:v>38963</c:v>
                </c:pt>
              </c:numCache>
            </c:numRef>
          </c:val>
          <c:extLst>
            <c:ext xmlns:c16="http://schemas.microsoft.com/office/drawing/2014/chart" uri="{C3380CC4-5D6E-409C-BE32-E72D297353CC}">
              <c16:uniqueId val="{00000001-9A23-4656-AE95-CB8BC3270D9D}"/>
            </c:ext>
          </c:extLst>
        </c:ser>
        <c:dLbls>
          <c:showLegendKey val="0"/>
          <c:showVal val="0"/>
          <c:showCatName val="0"/>
          <c:showSerName val="0"/>
          <c:showPercent val="0"/>
          <c:showBubbleSize val="0"/>
        </c:dLbls>
        <c:gapWidth val="150"/>
        <c:overlap val="100"/>
        <c:axId val="592315080"/>
        <c:axId val="592316392"/>
      </c:barChart>
      <c:catAx>
        <c:axId val="59231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16392"/>
        <c:crosses val="autoZero"/>
        <c:auto val="1"/>
        <c:lblAlgn val="ctr"/>
        <c:lblOffset val="100"/>
        <c:noMultiLvlLbl val="0"/>
      </c:catAx>
      <c:valAx>
        <c:axId val="592316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31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EB6E6-EFC7-469C-BD00-A00D22F7051D}"/>
              </a:ext>
            </a:extLst>
          </p:cNvPr>
          <p:cNvSpPr>
            <a:spLocks noGrp="1"/>
          </p:cNvSpPr>
          <p:nvPr>
            <p:ph type="ctrTitle"/>
          </p:nvPr>
        </p:nvSpPr>
        <p:spPr/>
        <p:txBody>
          <a:bodyPr/>
          <a:lstStyle/>
          <a:p>
            <a:r>
              <a:rPr lang="en-US"/>
              <a:t>Ads Analytics</a:t>
            </a:r>
          </a:p>
        </p:txBody>
      </p:sp>
      <p:sp>
        <p:nvSpPr>
          <p:cNvPr id="3" name="Subtitle 2">
            <a:extLst>
              <a:ext uri="{FF2B5EF4-FFF2-40B4-BE49-F238E27FC236}">
                <a16:creationId xmlns:a16="http://schemas.microsoft.com/office/drawing/2014/main" id="{3F02051F-2FAF-4788-B337-9439E224E487}"/>
              </a:ext>
            </a:extLst>
          </p:cNvPr>
          <p:cNvSpPr>
            <a:spLocks noGrp="1"/>
          </p:cNvSpPr>
          <p:nvPr>
            <p:ph type="subTitle" idx="1"/>
          </p:nvPr>
        </p:nvSpPr>
        <p:spPr/>
        <p:txBody>
          <a:bodyPr/>
          <a:lstStyle/>
          <a:p>
            <a:r>
              <a:rPr lang="en-US"/>
              <a:t>CL/AG</a:t>
            </a:r>
          </a:p>
        </p:txBody>
      </p:sp>
    </p:spTree>
    <p:extLst>
      <p:ext uri="{BB962C8B-B14F-4D97-AF65-F5344CB8AC3E}">
        <p14:creationId xmlns:p14="http://schemas.microsoft.com/office/powerpoint/2010/main" val="595008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681D-9A0C-484A-881D-C608E6D38215}"/>
              </a:ext>
            </a:extLst>
          </p:cNvPr>
          <p:cNvSpPr>
            <a:spLocks noGrp="1"/>
          </p:cNvSpPr>
          <p:nvPr>
            <p:ph type="title"/>
          </p:nvPr>
        </p:nvSpPr>
        <p:spPr/>
        <p:txBody>
          <a:bodyPr/>
          <a:lstStyle/>
          <a:p>
            <a:r>
              <a:rPr lang="en-US"/>
              <a:t>Facebook Ads Key Metrics Table</a:t>
            </a:r>
          </a:p>
        </p:txBody>
      </p:sp>
      <p:graphicFrame>
        <p:nvGraphicFramePr>
          <p:cNvPr id="5" name="Table Placeholder 4">
            <a:extLst>
              <a:ext uri="{FF2B5EF4-FFF2-40B4-BE49-F238E27FC236}">
                <a16:creationId xmlns:a16="http://schemas.microsoft.com/office/drawing/2014/main" id="{E10745FB-061D-46BC-94C0-9D76224B5218}"/>
              </a:ext>
            </a:extLst>
          </p:cNvPr>
          <p:cNvGraphicFramePr>
            <a:graphicFrameLocks noGrp="1"/>
          </p:cNvGraphicFramePr>
          <p:nvPr>
            <p:ph type="tbl" sz="quarter" idx="13"/>
            <p:extLst>
              <p:ext uri="{D42A27DB-BD31-4B8C-83A1-F6EECF244321}">
                <p14:modId xmlns:p14="http://schemas.microsoft.com/office/powerpoint/2010/main" val="1986267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3586181"/>
                    </a:ext>
                  </a:extLst>
                </a:gridCol>
                <a:gridCol w="493776">
                  <a:extLst>
                    <a:ext uri="{9D8B030D-6E8A-4147-A177-3AD203B41FA5}">
                      <a16:colId xmlns:a16="http://schemas.microsoft.com/office/drawing/2014/main" val="1372231407"/>
                    </a:ext>
                  </a:extLst>
                </a:gridCol>
                <a:gridCol w="493776">
                  <a:extLst>
                    <a:ext uri="{9D8B030D-6E8A-4147-A177-3AD203B41FA5}">
                      <a16:colId xmlns:a16="http://schemas.microsoft.com/office/drawing/2014/main" val="103570342"/>
                    </a:ext>
                  </a:extLst>
                </a:gridCol>
                <a:gridCol w="493776">
                  <a:extLst>
                    <a:ext uri="{9D8B030D-6E8A-4147-A177-3AD203B41FA5}">
                      <a16:colId xmlns:a16="http://schemas.microsoft.com/office/drawing/2014/main" val="3197105658"/>
                    </a:ext>
                  </a:extLst>
                </a:gridCol>
                <a:gridCol w="493776">
                  <a:extLst>
                    <a:ext uri="{9D8B030D-6E8A-4147-A177-3AD203B41FA5}">
                      <a16:colId xmlns:a16="http://schemas.microsoft.com/office/drawing/2014/main" val="421935115"/>
                    </a:ext>
                  </a:extLst>
                </a:gridCol>
                <a:gridCol w="493776">
                  <a:extLst>
                    <a:ext uri="{9D8B030D-6E8A-4147-A177-3AD203B41FA5}">
                      <a16:colId xmlns:a16="http://schemas.microsoft.com/office/drawing/2014/main" val="1198895831"/>
                    </a:ext>
                  </a:extLst>
                </a:gridCol>
                <a:gridCol w="477317">
                  <a:extLst>
                    <a:ext uri="{9D8B030D-6E8A-4147-A177-3AD203B41FA5}">
                      <a16:colId xmlns:a16="http://schemas.microsoft.com/office/drawing/2014/main" val="1977953834"/>
                    </a:ext>
                  </a:extLst>
                </a:gridCol>
                <a:gridCol w="477317">
                  <a:extLst>
                    <a:ext uri="{9D8B030D-6E8A-4147-A177-3AD203B41FA5}">
                      <a16:colId xmlns:a16="http://schemas.microsoft.com/office/drawing/2014/main" val="689789027"/>
                    </a:ext>
                  </a:extLst>
                </a:gridCol>
                <a:gridCol w="477317">
                  <a:extLst>
                    <a:ext uri="{9D8B030D-6E8A-4147-A177-3AD203B41FA5}">
                      <a16:colId xmlns:a16="http://schemas.microsoft.com/office/drawing/2014/main" val="848290037"/>
                    </a:ext>
                  </a:extLst>
                </a:gridCol>
                <a:gridCol w="452628">
                  <a:extLst>
                    <a:ext uri="{9D8B030D-6E8A-4147-A177-3AD203B41FA5}">
                      <a16:colId xmlns:a16="http://schemas.microsoft.com/office/drawing/2014/main" val="3847331440"/>
                    </a:ext>
                  </a:extLst>
                </a:gridCol>
                <a:gridCol w="493776">
                  <a:extLst>
                    <a:ext uri="{9D8B030D-6E8A-4147-A177-3AD203B41FA5}">
                      <a16:colId xmlns:a16="http://schemas.microsoft.com/office/drawing/2014/main" val="1497254596"/>
                    </a:ext>
                  </a:extLst>
                </a:gridCol>
                <a:gridCol w="493776">
                  <a:extLst>
                    <a:ext uri="{9D8B030D-6E8A-4147-A177-3AD203B41FA5}">
                      <a16:colId xmlns:a16="http://schemas.microsoft.com/office/drawing/2014/main" val="2521479899"/>
                    </a:ext>
                  </a:extLst>
                </a:gridCol>
                <a:gridCol w="576072">
                  <a:extLst>
                    <a:ext uri="{9D8B030D-6E8A-4147-A177-3AD203B41FA5}">
                      <a16:colId xmlns:a16="http://schemas.microsoft.com/office/drawing/2014/main" val="4089981126"/>
                    </a:ext>
                  </a:extLst>
                </a:gridCol>
                <a:gridCol w="576072">
                  <a:extLst>
                    <a:ext uri="{9D8B030D-6E8A-4147-A177-3AD203B41FA5}">
                      <a16:colId xmlns:a16="http://schemas.microsoft.com/office/drawing/2014/main" val="1843279575"/>
                    </a:ext>
                  </a:extLst>
                </a:gridCol>
                <a:gridCol w="559613">
                  <a:extLst>
                    <a:ext uri="{9D8B030D-6E8A-4147-A177-3AD203B41FA5}">
                      <a16:colId xmlns:a16="http://schemas.microsoft.com/office/drawing/2014/main" val="448025600"/>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Social Impressions</a:t>
                      </a:r>
                    </a:p>
                  </a:txBody>
                  <a:tcPr/>
                </a:tc>
                <a:tc>
                  <a:txBody>
                    <a:bodyPr/>
                    <a:lstStyle/>
                    <a:p>
                      <a:r>
                        <a:rPr lang="en-US" sz="1000"/>
                        <a:t>Avg. Reach per Ad</a:t>
                      </a:r>
                    </a:p>
                  </a:txBody>
                  <a:tcPr/>
                </a:tc>
                <a:tc>
                  <a:txBody>
                    <a:bodyPr/>
                    <a:lstStyle/>
                    <a:p>
                      <a:r>
                        <a:rPr lang="en-US" sz="1000"/>
                        <a:t>Avg. Social Reach per Ad</a:t>
                      </a:r>
                    </a:p>
                  </a:txBody>
                  <a:tcPr/>
                </a:tc>
                <a:tc>
                  <a:txBody>
                    <a:bodyPr/>
                    <a:lstStyle/>
                    <a:p>
                      <a:r>
                        <a:rPr lang="en-US" sz="1000"/>
                        <a:t>Avg. Frequency per Ad</a:t>
                      </a:r>
                    </a:p>
                  </a:txBody>
                  <a:tcPr/>
                </a:tc>
                <a:extLst>
                  <a:ext uri="{0D108BD9-81ED-4DB2-BD59-A6C34878D82A}">
                    <a16:rowId xmlns:a16="http://schemas.microsoft.com/office/drawing/2014/main" val="3888158219"/>
                  </a:ext>
                </a:extLst>
              </a:tr>
              <a:tr h="370840">
                <a:tc>
                  <a:txBody>
                    <a:bodyPr/>
                    <a:lstStyle/>
                    <a:p>
                      <a:r>
                        <a:rPr lang="en-US" sz="1000"/>
                        <a:t>PRAVALER</a:t>
                      </a:r>
                    </a:p>
                  </a:txBody>
                  <a:tcPr/>
                </a:tc>
                <a:tc>
                  <a:txBody>
                    <a:bodyPr/>
                    <a:lstStyle/>
                    <a:p>
                      <a:r>
                        <a:rPr lang="en-US" sz="1000"/>
                        <a:t>31</a:t>
                      </a:r>
                    </a:p>
                  </a:txBody>
                  <a:tcPr/>
                </a:tc>
                <a:tc>
                  <a:txBody>
                    <a:bodyPr/>
                    <a:lstStyle/>
                    <a:p>
                      <a:r>
                        <a:rPr lang="en-US" sz="1000"/>
                        <a:t>16</a:t>
                      </a:r>
                    </a:p>
                  </a:txBody>
                  <a:tcPr/>
                </a:tc>
                <a:tc>
                  <a:txBody>
                    <a:bodyPr/>
                    <a:lstStyle/>
                    <a:p>
                      <a:r>
                        <a:rPr lang="en-US" sz="1000"/>
                        <a:t>15</a:t>
                      </a:r>
                    </a:p>
                  </a:txBody>
                  <a:tcPr/>
                </a:tc>
                <a:tc>
                  <a:txBody>
                    <a:bodyPr/>
                    <a:lstStyle/>
                    <a:p>
                      <a:r>
                        <a:rPr lang="en-US" sz="1000"/>
                        <a:t>14483.66 $</a:t>
                      </a:r>
                    </a:p>
                  </a:txBody>
                  <a:tcPr/>
                </a:tc>
                <a:tc>
                  <a:txBody>
                    <a:bodyPr/>
                    <a:lstStyle/>
                    <a:p>
                      <a:r>
                        <a:rPr lang="en-US" sz="1000"/>
                        <a:t>7111.37 $</a:t>
                      </a:r>
                    </a:p>
                  </a:txBody>
                  <a:tcPr/>
                </a:tc>
                <a:tc>
                  <a:txBody>
                    <a:bodyPr/>
                    <a:lstStyle/>
                    <a:p>
                      <a:r>
                        <a:rPr lang="en-US" sz="1000"/>
                        <a:t>779</a:t>
                      </a:r>
                    </a:p>
                  </a:txBody>
                  <a:tcPr/>
                </a:tc>
                <a:tc>
                  <a:txBody>
                    <a:bodyPr/>
                    <a:lstStyle/>
                    <a:p>
                      <a:r>
                        <a:rPr lang="en-US" sz="1000"/>
                        <a:t>71118</a:t>
                      </a:r>
                    </a:p>
                  </a:txBody>
                  <a:tcPr/>
                </a:tc>
                <a:tc>
                  <a:txBody>
                    <a:bodyPr/>
                    <a:lstStyle/>
                    <a:p>
                      <a:r>
                        <a:rPr lang="en-US" sz="1000"/>
                        <a:t>170</a:t>
                      </a:r>
                    </a:p>
                  </a:txBody>
                  <a:tcPr/>
                </a:tc>
                <a:tc>
                  <a:txBody>
                    <a:bodyPr/>
                    <a:lstStyle/>
                    <a:p>
                      <a:r>
                        <a:rPr lang="en-US" sz="1000"/>
                        <a:t>92832</a:t>
                      </a:r>
                    </a:p>
                  </a:txBody>
                  <a:tcPr/>
                </a:tc>
                <a:tc>
                  <a:txBody>
                    <a:bodyPr/>
                    <a:lstStyle/>
                    <a:p>
                      <a:r>
                        <a:rPr lang="en-US" sz="1000"/>
                        <a:t>1620510</a:t>
                      </a:r>
                    </a:p>
                  </a:txBody>
                  <a:tcPr/>
                </a:tc>
                <a:tc>
                  <a:txBody>
                    <a:bodyPr/>
                    <a:lstStyle/>
                    <a:p>
                      <a:r>
                        <a:rPr lang="en-US" sz="1000"/>
                        <a:t>755633</a:t>
                      </a:r>
                    </a:p>
                  </a:txBody>
                  <a:tcPr/>
                </a:tc>
                <a:tc>
                  <a:txBody>
                    <a:bodyPr/>
                    <a:lstStyle/>
                    <a:p>
                      <a:r>
                        <a:rPr lang="en-US" sz="1000"/>
                        <a:t>35329.133333333</a:t>
                      </a:r>
                    </a:p>
                  </a:txBody>
                  <a:tcPr/>
                </a:tc>
                <a:tc>
                  <a:txBody>
                    <a:bodyPr/>
                    <a:lstStyle/>
                    <a:p>
                      <a:r>
                        <a:rPr lang="en-US" sz="1000"/>
                        <a:t>17065.533333333</a:t>
                      </a:r>
                    </a:p>
                  </a:txBody>
                  <a:tcPr/>
                </a:tc>
                <a:tc>
                  <a:txBody>
                    <a:bodyPr/>
                    <a:lstStyle/>
                    <a:p>
                      <a:r>
                        <a:rPr lang="en-US" sz="1000"/>
                        <a:t>2.90</a:t>
                      </a:r>
                    </a:p>
                  </a:txBody>
                  <a:tcPr/>
                </a:tc>
                <a:extLst>
                  <a:ext uri="{0D108BD9-81ED-4DB2-BD59-A6C34878D82A}">
                    <a16:rowId xmlns:a16="http://schemas.microsoft.com/office/drawing/2014/main" val="2277664881"/>
                  </a:ext>
                </a:extLst>
              </a:tr>
            </a:tbl>
          </a:graphicData>
        </a:graphic>
      </p:graphicFrame>
      <p:sp>
        <p:nvSpPr>
          <p:cNvPr id="4" name="Text Placeholder 3">
            <a:extLst>
              <a:ext uri="{FF2B5EF4-FFF2-40B4-BE49-F238E27FC236}">
                <a16:creationId xmlns:a16="http://schemas.microsoft.com/office/drawing/2014/main" id="{1F4B6687-7233-4641-83A4-3E6BEA7E0504}"/>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23174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1A0CC-35EC-43A9-9005-F517C643B64A}"/>
              </a:ext>
            </a:extLst>
          </p:cNvPr>
          <p:cNvSpPr>
            <a:spLocks noGrp="1"/>
          </p:cNvSpPr>
          <p:nvPr>
            <p:ph type="title"/>
          </p:nvPr>
        </p:nvSpPr>
        <p:spPr/>
        <p:txBody>
          <a:bodyPr/>
          <a:lstStyle/>
          <a:p>
            <a:r>
              <a:rPr lang="en-US"/>
              <a:t>Facebook Ads Objective Distribution</a:t>
            </a:r>
          </a:p>
        </p:txBody>
      </p:sp>
      <p:graphicFrame>
        <p:nvGraphicFramePr>
          <p:cNvPr id="6" name="Chart Placeholder 5">
            <a:extLst>
              <a:ext uri="{FF2B5EF4-FFF2-40B4-BE49-F238E27FC236}">
                <a16:creationId xmlns:a16="http://schemas.microsoft.com/office/drawing/2014/main" id="{395D2E7E-FF65-4C4B-A686-92BDBFCD035F}"/>
              </a:ext>
            </a:extLst>
          </p:cNvPr>
          <p:cNvGraphicFramePr>
            <a:graphicFrameLocks noGrp="1"/>
          </p:cNvGraphicFramePr>
          <p:nvPr>
            <p:ph type="chart" sz="quarter" idx="13"/>
            <p:extLst>
              <p:ext uri="{D42A27DB-BD31-4B8C-83A1-F6EECF244321}">
                <p14:modId xmlns:p14="http://schemas.microsoft.com/office/powerpoint/2010/main" val="1041418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7BC63-0323-4B72-BBA2-4FD773897CB0}"/>
              </a:ext>
            </a:extLst>
          </p:cNvPr>
          <p:cNvSpPr>
            <a:spLocks noGrp="1"/>
          </p:cNvSpPr>
          <p:nvPr>
            <p:ph type="body" sz="quarter" idx="14"/>
          </p:nvPr>
        </p:nvSpPr>
        <p:spPr/>
        <p:txBody>
          <a:bodyPr/>
          <a:lstStyle/>
          <a:p>
            <a:r>
              <a:rPr lang="en-US"/>
              <a:t>01.03.2018 - 29.03.2018</a:t>
            </a:r>
          </a:p>
        </p:txBody>
      </p:sp>
      <p:sp>
        <p:nvSpPr>
          <p:cNvPr id="5" name="Footer Placeholder 4">
            <a:extLst>
              <a:ext uri="{FF2B5EF4-FFF2-40B4-BE49-F238E27FC236}">
                <a16:creationId xmlns:a16="http://schemas.microsoft.com/office/drawing/2014/main" id="{3A970B06-3E26-4E57-9E73-B435942A2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48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7E64-FA49-49B9-8236-D04FC4B7F778}"/>
              </a:ext>
            </a:extLst>
          </p:cNvPr>
          <p:cNvSpPr>
            <a:spLocks noGrp="1"/>
          </p:cNvSpPr>
          <p:nvPr>
            <p:ph type="title"/>
          </p:nvPr>
        </p:nvSpPr>
        <p:spPr/>
        <p:txBody>
          <a:bodyPr/>
          <a:lstStyle/>
          <a:p>
            <a:r>
              <a:rPr lang="en-US"/>
              <a:t>Facebook Ads Creative Type Distribution</a:t>
            </a:r>
          </a:p>
        </p:txBody>
      </p:sp>
      <p:graphicFrame>
        <p:nvGraphicFramePr>
          <p:cNvPr id="6" name="Chart Placeholder 5">
            <a:extLst>
              <a:ext uri="{FF2B5EF4-FFF2-40B4-BE49-F238E27FC236}">
                <a16:creationId xmlns:a16="http://schemas.microsoft.com/office/drawing/2014/main" id="{E4A5D126-640C-4876-AC9D-F1BFE4947078}"/>
              </a:ext>
            </a:extLst>
          </p:cNvPr>
          <p:cNvGraphicFramePr>
            <a:graphicFrameLocks noGrp="1"/>
          </p:cNvGraphicFramePr>
          <p:nvPr>
            <p:ph type="chart" sz="quarter" idx="13"/>
            <p:extLst>
              <p:ext uri="{D42A27DB-BD31-4B8C-83A1-F6EECF244321}">
                <p14:modId xmlns:p14="http://schemas.microsoft.com/office/powerpoint/2010/main" val="2413296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78FBE-8414-433C-9D96-7B5EEF0DB88E}"/>
              </a:ext>
            </a:extLst>
          </p:cNvPr>
          <p:cNvSpPr>
            <a:spLocks noGrp="1"/>
          </p:cNvSpPr>
          <p:nvPr>
            <p:ph type="body" sz="quarter" idx="14"/>
          </p:nvPr>
        </p:nvSpPr>
        <p:spPr/>
        <p:txBody>
          <a:bodyPr/>
          <a:lstStyle/>
          <a:p>
            <a:r>
              <a:rPr lang="en-US"/>
              <a:t>01.03.2018 - 29.03.2018</a:t>
            </a:r>
          </a:p>
        </p:txBody>
      </p:sp>
      <p:sp>
        <p:nvSpPr>
          <p:cNvPr id="5" name="Footer Placeholder 4">
            <a:extLst>
              <a:ext uri="{FF2B5EF4-FFF2-40B4-BE49-F238E27FC236}">
                <a16:creationId xmlns:a16="http://schemas.microsoft.com/office/drawing/2014/main" id="{ED50F3B0-EC91-4ECF-A6DF-0FCD657A71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23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FB0D3-5E58-4D57-970A-131BA7411289}"/>
              </a:ext>
            </a:extLst>
          </p:cNvPr>
          <p:cNvSpPr>
            <a:spLocks noGrp="1"/>
          </p:cNvSpPr>
          <p:nvPr>
            <p:ph type="title"/>
          </p:nvPr>
        </p:nvSpPr>
        <p:spPr/>
        <p:txBody>
          <a:bodyPr/>
          <a:lstStyle/>
          <a:p>
            <a:r>
              <a:rPr lang="en-US"/>
              <a:t>Facebook Ads Costs Table - 1 of 26</a:t>
            </a:r>
          </a:p>
        </p:txBody>
      </p:sp>
      <p:graphicFrame>
        <p:nvGraphicFramePr>
          <p:cNvPr id="5" name="Table Placeholder 4">
            <a:extLst>
              <a:ext uri="{FF2B5EF4-FFF2-40B4-BE49-F238E27FC236}">
                <a16:creationId xmlns:a16="http://schemas.microsoft.com/office/drawing/2014/main" id="{9AE8D7F2-60A1-4749-BF58-A26A4DA414FC}"/>
              </a:ext>
            </a:extLst>
          </p:cNvPr>
          <p:cNvGraphicFramePr>
            <a:graphicFrameLocks noGrp="1"/>
          </p:cNvGraphicFramePr>
          <p:nvPr>
            <p:ph type="tbl" sz="quarter" idx="13"/>
            <p:extLst>
              <p:ext uri="{D42A27DB-BD31-4B8C-83A1-F6EECF244321}">
                <p14:modId xmlns:p14="http://schemas.microsoft.com/office/powerpoint/2010/main" val="59503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8161981"/>
                    </a:ext>
                  </a:extLst>
                </a:gridCol>
                <a:gridCol w="378562">
                  <a:extLst>
                    <a:ext uri="{9D8B030D-6E8A-4147-A177-3AD203B41FA5}">
                      <a16:colId xmlns:a16="http://schemas.microsoft.com/office/drawing/2014/main" val="4239404044"/>
                    </a:ext>
                  </a:extLst>
                </a:gridCol>
                <a:gridCol w="378562">
                  <a:extLst>
                    <a:ext uri="{9D8B030D-6E8A-4147-A177-3AD203B41FA5}">
                      <a16:colId xmlns:a16="http://schemas.microsoft.com/office/drawing/2014/main" val="3306658637"/>
                    </a:ext>
                  </a:extLst>
                </a:gridCol>
                <a:gridCol w="395021">
                  <a:extLst>
                    <a:ext uri="{9D8B030D-6E8A-4147-A177-3AD203B41FA5}">
                      <a16:colId xmlns:a16="http://schemas.microsoft.com/office/drawing/2014/main" val="688425909"/>
                    </a:ext>
                  </a:extLst>
                </a:gridCol>
                <a:gridCol w="395021">
                  <a:extLst>
                    <a:ext uri="{9D8B030D-6E8A-4147-A177-3AD203B41FA5}">
                      <a16:colId xmlns:a16="http://schemas.microsoft.com/office/drawing/2014/main" val="1264405868"/>
                    </a:ext>
                  </a:extLst>
                </a:gridCol>
                <a:gridCol w="378562">
                  <a:extLst>
                    <a:ext uri="{9D8B030D-6E8A-4147-A177-3AD203B41FA5}">
                      <a16:colId xmlns:a16="http://schemas.microsoft.com/office/drawing/2014/main" val="1544803023"/>
                    </a:ext>
                  </a:extLst>
                </a:gridCol>
                <a:gridCol w="378562">
                  <a:extLst>
                    <a:ext uri="{9D8B030D-6E8A-4147-A177-3AD203B41FA5}">
                      <a16:colId xmlns:a16="http://schemas.microsoft.com/office/drawing/2014/main" val="3637666709"/>
                    </a:ext>
                  </a:extLst>
                </a:gridCol>
                <a:gridCol w="378562">
                  <a:extLst>
                    <a:ext uri="{9D8B030D-6E8A-4147-A177-3AD203B41FA5}">
                      <a16:colId xmlns:a16="http://schemas.microsoft.com/office/drawing/2014/main" val="676026115"/>
                    </a:ext>
                  </a:extLst>
                </a:gridCol>
                <a:gridCol w="378562">
                  <a:extLst>
                    <a:ext uri="{9D8B030D-6E8A-4147-A177-3AD203B41FA5}">
                      <a16:colId xmlns:a16="http://schemas.microsoft.com/office/drawing/2014/main" val="4035484515"/>
                    </a:ext>
                  </a:extLst>
                </a:gridCol>
                <a:gridCol w="378562">
                  <a:extLst>
                    <a:ext uri="{9D8B030D-6E8A-4147-A177-3AD203B41FA5}">
                      <a16:colId xmlns:a16="http://schemas.microsoft.com/office/drawing/2014/main" val="1125677404"/>
                    </a:ext>
                  </a:extLst>
                </a:gridCol>
                <a:gridCol w="378562">
                  <a:extLst>
                    <a:ext uri="{9D8B030D-6E8A-4147-A177-3AD203B41FA5}">
                      <a16:colId xmlns:a16="http://schemas.microsoft.com/office/drawing/2014/main" val="3583797228"/>
                    </a:ext>
                  </a:extLst>
                </a:gridCol>
                <a:gridCol w="378562">
                  <a:extLst>
                    <a:ext uri="{9D8B030D-6E8A-4147-A177-3AD203B41FA5}">
                      <a16:colId xmlns:a16="http://schemas.microsoft.com/office/drawing/2014/main" val="110647720"/>
                    </a:ext>
                  </a:extLst>
                </a:gridCol>
                <a:gridCol w="378562">
                  <a:extLst>
                    <a:ext uri="{9D8B030D-6E8A-4147-A177-3AD203B41FA5}">
                      <a16:colId xmlns:a16="http://schemas.microsoft.com/office/drawing/2014/main" val="3687396184"/>
                    </a:ext>
                  </a:extLst>
                </a:gridCol>
                <a:gridCol w="378562">
                  <a:extLst>
                    <a:ext uri="{9D8B030D-6E8A-4147-A177-3AD203B41FA5}">
                      <a16:colId xmlns:a16="http://schemas.microsoft.com/office/drawing/2014/main" val="779367792"/>
                    </a:ext>
                  </a:extLst>
                </a:gridCol>
                <a:gridCol w="378562">
                  <a:extLst>
                    <a:ext uri="{9D8B030D-6E8A-4147-A177-3AD203B41FA5}">
                      <a16:colId xmlns:a16="http://schemas.microsoft.com/office/drawing/2014/main" val="195545665"/>
                    </a:ext>
                  </a:extLst>
                </a:gridCol>
                <a:gridCol w="378562">
                  <a:extLst>
                    <a:ext uri="{9D8B030D-6E8A-4147-A177-3AD203B41FA5}">
                      <a16:colId xmlns:a16="http://schemas.microsoft.com/office/drawing/2014/main" val="2725279891"/>
                    </a:ext>
                  </a:extLst>
                </a:gridCol>
                <a:gridCol w="395021">
                  <a:extLst>
                    <a:ext uri="{9D8B030D-6E8A-4147-A177-3AD203B41FA5}">
                      <a16:colId xmlns:a16="http://schemas.microsoft.com/office/drawing/2014/main" val="3420583371"/>
                    </a:ext>
                  </a:extLst>
                </a:gridCol>
                <a:gridCol w="534924">
                  <a:extLst>
                    <a:ext uri="{9D8B030D-6E8A-4147-A177-3AD203B41FA5}">
                      <a16:colId xmlns:a16="http://schemas.microsoft.com/office/drawing/2014/main" val="4098976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30713746"/>
                  </a:ext>
                </a:extLst>
              </a:tr>
            </a:tbl>
          </a:graphicData>
        </a:graphic>
      </p:graphicFrame>
      <p:sp>
        <p:nvSpPr>
          <p:cNvPr id="4" name="Text Placeholder 3">
            <a:extLst>
              <a:ext uri="{FF2B5EF4-FFF2-40B4-BE49-F238E27FC236}">
                <a16:creationId xmlns:a16="http://schemas.microsoft.com/office/drawing/2014/main" id="{F9047183-DD4F-4A2F-964D-184F4B554FB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92055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A6C1-9A92-4936-838F-B9D97ABD0D28}"/>
              </a:ext>
            </a:extLst>
          </p:cNvPr>
          <p:cNvSpPr>
            <a:spLocks noGrp="1"/>
          </p:cNvSpPr>
          <p:nvPr>
            <p:ph type="title"/>
          </p:nvPr>
        </p:nvSpPr>
        <p:spPr/>
        <p:txBody>
          <a:bodyPr/>
          <a:lstStyle/>
          <a:p>
            <a:r>
              <a:rPr lang="en-US"/>
              <a:t>Facebook Ads Costs Table - 2 of 26</a:t>
            </a:r>
          </a:p>
        </p:txBody>
      </p:sp>
      <p:graphicFrame>
        <p:nvGraphicFramePr>
          <p:cNvPr id="5" name="Table Placeholder 4">
            <a:extLst>
              <a:ext uri="{FF2B5EF4-FFF2-40B4-BE49-F238E27FC236}">
                <a16:creationId xmlns:a16="http://schemas.microsoft.com/office/drawing/2014/main" id="{51FF34D9-F577-484A-AA26-6E5691234F7B}"/>
              </a:ext>
            </a:extLst>
          </p:cNvPr>
          <p:cNvGraphicFramePr>
            <a:graphicFrameLocks noGrp="1"/>
          </p:cNvGraphicFramePr>
          <p:nvPr>
            <p:ph type="tbl" sz="quarter" idx="13"/>
            <p:extLst>
              <p:ext uri="{D42A27DB-BD31-4B8C-83A1-F6EECF244321}">
                <p14:modId xmlns:p14="http://schemas.microsoft.com/office/powerpoint/2010/main" val="409105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1982897"/>
                    </a:ext>
                  </a:extLst>
                </a:gridCol>
                <a:gridCol w="378562">
                  <a:extLst>
                    <a:ext uri="{9D8B030D-6E8A-4147-A177-3AD203B41FA5}">
                      <a16:colId xmlns:a16="http://schemas.microsoft.com/office/drawing/2014/main" val="2457878160"/>
                    </a:ext>
                  </a:extLst>
                </a:gridCol>
                <a:gridCol w="378562">
                  <a:extLst>
                    <a:ext uri="{9D8B030D-6E8A-4147-A177-3AD203B41FA5}">
                      <a16:colId xmlns:a16="http://schemas.microsoft.com/office/drawing/2014/main" val="2541583860"/>
                    </a:ext>
                  </a:extLst>
                </a:gridCol>
                <a:gridCol w="395021">
                  <a:extLst>
                    <a:ext uri="{9D8B030D-6E8A-4147-A177-3AD203B41FA5}">
                      <a16:colId xmlns:a16="http://schemas.microsoft.com/office/drawing/2014/main" val="4233206586"/>
                    </a:ext>
                  </a:extLst>
                </a:gridCol>
                <a:gridCol w="395021">
                  <a:extLst>
                    <a:ext uri="{9D8B030D-6E8A-4147-A177-3AD203B41FA5}">
                      <a16:colId xmlns:a16="http://schemas.microsoft.com/office/drawing/2014/main" val="498873895"/>
                    </a:ext>
                  </a:extLst>
                </a:gridCol>
                <a:gridCol w="378562">
                  <a:extLst>
                    <a:ext uri="{9D8B030D-6E8A-4147-A177-3AD203B41FA5}">
                      <a16:colId xmlns:a16="http://schemas.microsoft.com/office/drawing/2014/main" val="983280158"/>
                    </a:ext>
                  </a:extLst>
                </a:gridCol>
                <a:gridCol w="378562">
                  <a:extLst>
                    <a:ext uri="{9D8B030D-6E8A-4147-A177-3AD203B41FA5}">
                      <a16:colId xmlns:a16="http://schemas.microsoft.com/office/drawing/2014/main" val="3472286318"/>
                    </a:ext>
                  </a:extLst>
                </a:gridCol>
                <a:gridCol w="378562">
                  <a:extLst>
                    <a:ext uri="{9D8B030D-6E8A-4147-A177-3AD203B41FA5}">
                      <a16:colId xmlns:a16="http://schemas.microsoft.com/office/drawing/2014/main" val="2303747114"/>
                    </a:ext>
                  </a:extLst>
                </a:gridCol>
                <a:gridCol w="378562">
                  <a:extLst>
                    <a:ext uri="{9D8B030D-6E8A-4147-A177-3AD203B41FA5}">
                      <a16:colId xmlns:a16="http://schemas.microsoft.com/office/drawing/2014/main" val="594863622"/>
                    </a:ext>
                  </a:extLst>
                </a:gridCol>
                <a:gridCol w="378562">
                  <a:extLst>
                    <a:ext uri="{9D8B030D-6E8A-4147-A177-3AD203B41FA5}">
                      <a16:colId xmlns:a16="http://schemas.microsoft.com/office/drawing/2014/main" val="4111203395"/>
                    </a:ext>
                  </a:extLst>
                </a:gridCol>
                <a:gridCol w="378562">
                  <a:extLst>
                    <a:ext uri="{9D8B030D-6E8A-4147-A177-3AD203B41FA5}">
                      <a16:colId xmlns:a16="http://schemas.microsoft.com/office/drawing/2014/main" val="2567459549"/>
                    </a:ext>
                  </a:extLst>
                </a:gridCol>
                <a:gridCol w="378562">
                  <a:extLst>
                    <a:ext uri="{9D8B030D-6E8A-4147-A177-3AD203B41FA5}">
                      <a16:colId xmlns:a16="http://schemas.microsoft.com/office/drawing/2014/main" val="773559949"/>
                    </a:ext>
                  </a:extLst>
                </a:gridCol>
                <a:gridCol w="378562">
                  <a:extLst>
                    <a:ext uri="{9D8B030D-6E8A-4147-A177-3AD203B41FA5}">
                      <a16:colId xmlns:a16="http://schemas.microsoft.com/office/drawing/2014/main" val="3608654804"/>
                    </a:ext>
                  </a:extLst>
                </a:gridCol>
                <a:gridCol w="378562">
                  <a:extLst>
                    <a:ext uri="{9D8B030D-6E8A-4147-A177-3AD203B41FA5}">
                      <a16:colId xmlns:a16="http://schemas.microsoft.com/office/drawing/2014/main" val="3232200662"/>
                    </a:ext>
                  </a:extLst>
                </a:gridCol>
                <a:gridCol w="378562">
                  <a:extLst>
                    <a:ext uri="{9D8B030D-6E8A-4147-A177-3AD203B41FA5}">
                      <a16:colId xmlns:a16="http://schemas.microsoft.com/office/drawing/2014/main" val="3040288358"/>
                    </a:ext>
                  </a:extLst>
                </a:gridCol>
                <a:gridCol w="378562">
                  <a:extLst>
                    <a:ext uri="{9D8B030D-6E8A-4147-A177-3AD203B41FA5}">
                      <a16:colId xmlns:a16="http://schemas.microsoft.com/office/drawing/2014/main" val="3881411416"/>
                    </a:ext>
                  </a:extLst>
                </a:gridCol>
                <a:gridCol w="395021">
                  <a:extLst>
                    <a:ext uri="{9D8B030D-6E8A-4147-A177-3AD203B41FA5}">
                      <a16:colId xmlns:a16="http://schemas.microsoft.com/office/drawing/2014/main" val="3734447830"/>
                    </a:ext>
                  </a:extLst>
                </a:gridCol>
                <a:gridCol w="534924">
                  <a:extLst>
                    <a:ext uri="{9D8B030D-6E8A-4147-A177-3AD203B41FA5}">
                      <a16:colId xmlns:a16="http://schemas.microsoft.com/office/drawing/2014/main" val="211258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5405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- 2018-03-26 20:31:16</a:t>
                      </a:r>
                      <a:r>
                        <a:rPr kumimoji="0" lang="pt-BR" sz="1000" b="0" i="0" u="none" strike="noStrike" kern="1200" cap="none" spc="0" normalizeH="0" baseline="0" noProof="0">
                          <a:ln>
                            <a:noFill/>
                          </a:ln>
                          <a:solidFill>
                            <a:prstClr val="black"/>
                          </a:solidFill>
                          <a:effectLst/>
                          <a:uLnTx/>
                          <a:uFillTx/>
                          <a:latin typeface="+mn-lt"/>
                          <a:ea typeface="+mn-ea"/>
                          <a:cs typeface="+mn-cs"/>
                        </a:rPr>
                        <a:t>
Sem estress, galera! Se o resultado não foi favorável, vem com o PRAVALER! Tem muitas faculdades sem juros e aqui, não tem limite de vaga: https://goo.gl/Jpa9oQ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[CL/AG] - Post 26/03 -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257762976"/>
                  </a:ext>
                </a:extLst>
              </a:tr>
            </a:tbl>
          </a:graphicData>
        </a:graphic>
      </p:graphicFrame>
      <p:sp>
        <p:nvSpPr>
          <p:cNvPr id="4" name="Text Placeholder 3">
            <a:extLst>
              <a:ext uri="{FF2B5EF4-FFF2-40B4-BE49-F238E27FC236}">
                <a16:creationId xmlns:a16="http://schemas.microsoft.com/office/drawing/2014/main" id="{169330BB-2DB0-4414-B7F7-2F49BAE5F23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922722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9433-01A0-4230-9C9D-F8B14973592E}"/>
              </a:ext>
            </a:extLst>
          </p:cNvPr>
          <p:cNvSpPr>
            <a:spLocks noGrp="1"/>
          </p:cNvSpPr>
          <p:nvPr>
            <p:ph type="title"/>
          </p:nvPr>
        </p:nvSpPr>
        <p:spPr/>
        <p:txBody>
          <a:bodyPr/>
          <a:lstStyle/>
          <a:p>
            <a:r>
              <a:rPr lang="en-US"/>
              <a:t>Facebook Ads Costs Table - 3 of 26</a:t>
            </a:r>
          </a:p>
        </p:txBody>
      </p:sp>
      <p:graphicFrame>
        <p:nvGraphicFramePr>
          <p:cNvPr id="5" name="Table Placeholder 4">
            <a:extLst>
              <a:ext uri="{FF2B5EF4-FFF2-40B4-BE49-F238E27FC236}">
                <a16:creationId xmlns:a16="http://schemas.microsoft.com/office/drawing/2014/main" id="{301D66F8-602D-4E48-A540-53DF342768C4}"/>
              </a:ext>
            </a:extLst>
          </p:cNvPr>
          <p:cNvGraphicFramePr>
            <a:graphicFrameLocks noGrp="1"/>
          </p:cNvGraphicFramePr>
          <p:nvPr>
            <p:ph type="tbl" sz="quarter" idx="13"/>
            <p:extLst>
              <p:ext uri="{D42A27DB-BD31-4B8C-83A1-F6EECF244321}">
                <p14:modId xmlns:p14="http://schemas.microsoft.com/office/powerpoint/2010/main" val="3615610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9494816"/>
                    </a:ext>
                  </a:extLst>
                </a:gridCol>
                <a:gridCol w="378562">
                  <a:extLst>
                    <a:ext uri="{9D8B030D-6E8A-4147-A177-3AD203B41FA5}">
                      <a16:colId xmlns:a16="http://schemas.microsoft.com/office/drawing/2014/main" val="865621045"/>
                    </a:ext>
                  </a:extLst>
                </a:gridCol>
                <a:gridCol w="378562">
                  <a:extLst>
                    <a:ext uri="{9D8B030D-6E8A-4147-A177-3AD203B41FA5}">
                      <a16:colId xmlns:a16="http://schemas.microsoft.com/office/drawing/2014/main" val="3612404713"/>
                    </a:ext>
                  </a:extLst>
                </a:gridCol>
                <a:gridCol w="395021">
                  <a:extLst>
                    <a:ext uri="{9D8B030D-6E8A-4147-A177-3AD203B41FA5}">
                      <a16:colId xmlns:a16="http://schemas.microsoft.com/office/drawing/2014/main" val="2089461278"/>
                    </a:ext>
                  </a:extLst>
                </a:gridCol>
                <a:gridCol w="395021">
                  <a:extLst>
                    <a:ext uri="{9D8B030D-6E8A-4147-A177-3AD203B41FA5}">
                      <a16:colId xmlns:a16="http://schemas.microsoft.com/office/drawing/2014/main" val="1049113551"/>
                    </a:ext>
                  </a:extLst>
                </a:gridCol>
                <a:gridCol w="378562">
                  <a:extLst>
                    <a:ext uri="{9D8B030D-6E8A-4147-A177-3AD203B41FA5}">
                      <a16:colId xmlns:a16="http://schemas.microsoft.com/office/drawing/2014/main" val="1742893572"/>
                    </a:ext>
                  </a:extLst>
                </a:gridCol>
                <a:gridCol w="378562">
                  <a:extLst>
                    <a:ext uri="{9D8B030D-6E8A-4147-A177-3AD203B41FA5}">
                      <a16:colId xmlns:a16="http://schemas.microsoft.com/office/drawing/2014/main" val="963333666"/>
                    </a:ext>
                  </a:extLst>
                </a:gridCol>
                <a:gridCol w="378562">
                  <a:extLst>
                    <a:ext uri="{9D8B030D-6E8A-4147-A177-3AD203B41FA5}">
                      <a16:colId xmlns:a16="http://schemas.microsoft.com/office/drawing/2014/main" val="2834611407"/>
                    </a:ext>
                  </a:extLst>
                </a:gridCol>
                <a:gridCol w="378562">
                  <a:extLst>
                    <a:ext uri="{9D8B030D-6E8A-4147-A177-3AD203B41FA5}">
                      <a16:colId xmlns:a16="http://schemas.microsoft.com/office/drawing/2014/main" val="1341293554"/>
                    </a:ext>
                  </a:extLst>
                </a:gridCol>
                <a:gridCol w="378562">
                  <a:extLst>
                    <a:ext uri="{9D8B030D-6E8A-4147-A177-3AD203B41FA5}">
                      <a16:colId xmlns:a16="http://schemas.microsoft.com/office/drawing/2014/main" val="1100176734"/>
                    </a:ext>
                  </a:extLst>
                </a:gridCol>
                <a:gridCol w="378562">
                  <a:extLst>
                    <a:ext uri="{9D8B030D-6E8A-4147-A177-3AD203B41FA5}">
                      <a16:colId xmlns:a16="http://schemas.microsoft.com/office/drawing/2014/main" val="2139077118"/>
                    </a:ext>
                  </a:extLst>
                </a:gridCol>
                <a:gridCol w="378562">
                  <a:extLst>
                    <a:ext uri="{9D8B030D-6E8A-4147-A177-3AD203B41FA5}">
                      <a16:colId xmlns:a16="http://schemas.microsoft.com/office/drawing/2014/main" val="2432492864"/>
                    </a:ext>
                  </a:extLst>
                </a:gridCol>
                <a:gridCol w="378562">
                  <a:extLst>
                    <a:ext uri="{9D8B030D-6E8A-4147-A177-3AD203B41FA5}">
                      <a16:colId xmlns:a16="http://schemas.microsoft.com/office/drawing/2014/main" val="81227492"/>
                    </a:ext>
                  </a:extLst>
                </a:gridCol>
                <a:gridCol w="378562">
                  <a:extLst>
                    <a:ext uri="{9D8B030D-6E8A-4147-A177-3AD203B41FA5}">
                      <a16:colId xmlns:a16="http://schemas.microsoft.com/office/drawing/2014/main" val="2323712487"/>
                    </a:ext>
                  </a:extLst>
                </a:gridCol>
                <a:gridCol w="378562">
                  <a:extLst>
                    <a:ext uri="{9D8B030D-6E8A-4147-A177-3AD203B41FA5}">
                      <a16:colId xmlns:a16="http://schemas.microsoft.com/office/drawing/2014/main" val="1026549446"/>
                    </a:ext>
                  </a:extLst>
                </a:gridCol>
                <a:gridCol w="378562">
                  <a:extLst>
                    <a:ext uri="{9D8B030D-6E8A-4147-A177-3AD203B41FA5}">
                      <a16:colId xmlns:a16="http://schemas.microsoft.com/office/drawing/2014/main" val="3194561691"/>
                    </a:ext>
                  </a:extLst>
                </a:gridCol>
                <a:gridCol w="395021">
                  <a:extLst>
                    <a:ext uri="{9D8B030D-6E8A-4147-A177-3AD203B41FA5}">
                      <a16:colId xmlns:a16="http://schemas.microsoft.com/office/drawing/2014/main" val="1881571203"/>
                    </a:ext>
                  </a:extLst>
                </a:gridCol>
                <a:gridCol w="534924">
                  <a:extLst>
                    <a:ext uri="{9D8B030D-6E8A-4147-A177-3AD203B41FA5}">
                      <a16:colId xmlns:a16="http://schemas.microsoft.com/office/drawing/2014/main" val="30189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8923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- 2018-03-22 21:32:27</a:t>
                      </a:r>
                      <a:r>
                        <a:rPr kumimoji="0" lang="pt-BR" sz="1000" b="0" i="0" u="none" strike="noStrike" kern="1200" cap="none" spc="0" normalizeH="0" baseline="0" noProof="0">
                          <a:ln>
                            <a:noFill/>
                          </a:ln>
                          <a:solidFill>
                            <a:prstClr val="black"/>
                          </a:solidFill>
                          <a:effectLst/>
                          <a:uLnTx/>
                          <a:uFillTx/>
                          <a:latin typeface="+mn-lt"/>
                          <a:ea typeface="+mn-ea"/>
                          <a:cs typeface="+mn-cs"/>
                        </a:rPr>
                        <a:t>
Aguenta coração! Nessa sexta, dia 23 será divulgado o resultado do P-FIES. https://bit.ly/1SgfBZO Mas, se você não pegar uma vaga por lá, conte com o PRAVALER para estudar na universidade dos seus sonhos.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 Resultado fies-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800025349"/>
                  </a:ext>
                </a:extLst>
              </a:tr>
            </a:tbl>
          </a:graphicData>
        </a:graphic>
      </p:graphicFrame>
      <p:sp>
        <p:nvSpPr>
          <p:cNvPr id="4" name="Text Placeholder 3">
            <a:extLst>
              <a:ext uri="{FF2B5EF4-FFF2-40B4-BE49-F238E27FC236}">
                <a16:creationId xmlns:a16="http://schemas.microsoft.com/office/drawing/2014/main" id="{8A210904-4823-4DDF-8304-7632DCF00E24}"/>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19190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E4AB4-3456-4C79-A63A-0C832E63EAAB}"/>
              </a:ext>
            </a:extLst>
          </p:cNvPr>
          <p:cNvSpPr>
            <a:spLocks noGrp="1"/>
          </p:cNvSpPr>
          <p:nvPr>
            <p:ph type="title"/>
          </p:nvPr>
        </p:nvSpPr>
        <p:spPr/>
        <p:txBody>
          <a:bodyPr/>
          <a:lstStyle/>
          <a:p>
            <a:r>
              <a:rPr lang="en-US"/>
              <a:t>Facebook Ads Costs Table - 4 of 26</a:t>
            </a:r>
          </a:p>
        </p:txBody>
      </p:sp>
      <p:graphicFrame>
        <p:nvGraphicFramePr>
          <p:cNvPr id="5" name="Table Placeholder 4">
            <a:extLst>
              <a:ext uri="{FF2B5EF4-FFF2-40B4-BE49-F238E27FC236}">
                <a16:creationId xmlns:a16="http://schemas.microsoft.com/office/drawing/2014/main" id="{81E1B3BB-17FD-4B55-ABB9-C7ED4CEEFBB4}"/>
              </a:ext>
            </a:extLst>
          </p:cNvPr>
          <p:cNvGraphicFramePr>
            <a:graphicFrameLocks noGrp="1"/>
          </p:cNvGraphicFramePr>
          <p:nvPr>
            <p:ph type="tbl" sz="quarter" idx="13"/>
            <p:extLst>
              <p:ext uri="{D42A27DB-BD31-4B8C-83A1-F6EECF244321}">
                <p14:modId xmlns:p14="http://schemas.microsoft.com/office/powerpoint/2010/main" val="415554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01124971"/>
                    </a:ext>
                  </a:extLst>
                </a:gridCol>
                <a:gridCol w="378562">
                  <a:extLst>
                    <a:ext uri="{9D8B030D-6E8A-4147-A177-3AD203B41FA5}">
                      <a16:colId xmlns:a16="http://schemas.microsoft.com/office/drawing/2014/main" val="4285794224"/>
                    </a:ext>
                  </a:extLst>
                </a:gridCol>
                <a:gridCol w="378562">
                  <a:extLst>
                    <a:ext uri="{9D8B030D-6E8A-4147-A177-3AD203B41FA5}">
                      <a16:colId xmlns:a16="http://schemas.microsoft.com/office/drawing/2014/main" val="4292362115"/>
                    </a:ext>
                  </a:extLst>
                </a:gridCol>
                <a:gridCol w="395021">
                  <a:extLst>
                    <a:ext uri="{9D8B030D-6E8A-4147-A177-3AD203B41FA5}">
                      <a16:colId xmlns:a16="http://schemas.microsoft.com/office/drawing/2014/main" val="3837075728"/>
                    </a:ext>
                  </a:extLst>
                </a:gridCol>
                <a:gridCol w="395021">
                  <a:extLst>
                    <a:ext uri="{9D8B030D-6E8A-4147-A177-3AD203B41FA5}">
                      <a16:colId xmlns:a16="http://schemas.microsoft.com/office/drawing/2014/main" val="3436465464"/>
                    </a:ext>
                  </a:extLst>
                </a:gridCol>
                <a:gridCol w="378562">
                  <a:extLst>
                    <a:ext uri="{9D8B030D-6E8A-4147-A177-3AD203B41FA5}">
                      <a16:colId xmlns:a16="http://schemas.microsoft.com/office/drawing/2014/main" val="3198601824"/>
                    </a:ext>
                  </a:extLst>
                </a:gridCol>
                <a:gridCol w="378562">
                  <a:extLst>
                    <a:ext uri="{9D8B030D-6E8A-4147-A177-3AD203B41FA5}">
                      <a16:colId xmlns:a16="http://schemas.microsoft.com/office/drawing/2014/main" val="1755434652"/>
                    </a:ext>
                  </a:extLst>
                </a:gridCol>
                <a:gridCol w="378562">
                  <a:extLst>
                    <a:ext uri="{9D8B030D-6E8A-4147-A177-3AD203B41FA5}">
                      <a16:colId xmlns:a16="http://schemas.microsoft.com/office/drawing/2014/main" val="370769573"/>
                    </a:ext>
                  </a:extLst>
                </a:gridCol>
                <a:gridCol w="378562">
                  <a:extLst>
                    <a:ext uri="{9D8B030D-6E8A-4147-A177-3AD203B41FA5}">
                      <a16:colId xmlns:a16="http://schemas.microsoft.com/office/drawing/2014/main" val="4253930019"/>
                    </a:ext>
                  </a:extLst>
                </a:gridCol>
                <a:gridCol w="378562">
                  <a:extLst>
                    <a:ext uri="{9D8B030D-6E8A-4147-A177-3AD203B41FA5}">
                      <a16:colId xmlns:a16="http://schemas.microsoft.com/office/drawing/2014/main" val="3968427439"/>
                    </a:ext>
                  </a:extLst>
                </a:gridCol>
                <a:gridCol w="378562">
                  <a:extLst>
                    <a:ext uri="{9D8B030D-6E8A-4147-A177-3AD203B41FA5}">
                      <a16:colId xmlns:a16="http://schemas.microsoft.com/office/drawing/2014/main" val="2381849801"/>
                    </a:ext>
                  </a:extLst>
                </a:gridCol>
                <a:gridCol w="378562">
                  <a:extLst>
                    <a:ext uri="{9D8B030D-6E8A-4147-A177-3AD203B41FA5}">
                      <a16:colId xmlns:a16="http://schemas.microsoft.com/office/drawing/2014/main" val="388706786"/>
                    </a:ext>
                  </a:extLst>
                </a:gridCol>
                <a:gridCol w="378562">
                  <a:extLst>
                    <a:ext uri="{9D8B030D-6E8A-4147-A177-3AD203B41FA5}">
                      <a16:colId xmlns:a16="http://schemas.microsoft.com/office/drawing/2014/main" val="847864265"/>
                    </a:ext>
                  </a:extLst>
                </a:gridCol>
                <a:gridCol w="378562">
                  <a:extLst>
                    <a:ext uri="{9D8B030D-6E8A-4147-A177-3AD203B41FA5}">
                      <a16:colId xmlns:a16="http://schemas.microsoft.com/office/drawing/2014/main" val="2226210173"/>
                    </a:ext>
                  </a:extLst>
                </a:gridCol>
                <a:gridCol w="378562">
                  <a:extLst>
                    <a:ext uri="{9D8B030D-6E8A-4147-A177-3AD203B41FA5}">
                      <a16:colId xmlns:a16="http://schemas.microsoft.com/office/drawing/2014/main" val="2994381485"/>
                    </a:ext>
                  </a:extLst>
                </a:gridCol>
                <a:gridCol w="378562">
                  <a:extLst>
                    <a:ext uri="{9D8B030D-6E8A-4147-A177-3AD203B41FA5}">
                      <a16:colId xmlns:a16="http://schemas.microsoft.com/office/drawing/2014/main" val="906827179"/>
                    </a:ext>
                  </a:extLst>
                </a:gridCol>
                <a:gridCol w="395021">
                  <a:extLst>
                    <a:ext uri="{9D8B030D-6E8A-4147-A177-3AD203B41FA5}">
                      <a16:colId xmlns:a16="http://schemas.microsoft.com/office/drawing/2014/main" val="2921224965"/>
                    </a:ext>
                  </a:extLst>
                </a:gridCol>
                <a:gridCol w="534924">
                  <a:extLst>
                    <a:ext uri="{9D8B030D-6E8A-4147-A177-3AD203B41FA5}">
                      <a16:colId xmlns:a16="http://schemas.microsoft.com/office/drawing/2014/main" val="230348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3485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- 2018-03-20 21:06:58</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já retomou suas aulas, a todo o vapor! Obrigado a todos que confiaram e apoiaram a batalha da Déia!
#DeiaVaiEstudar #AteOultimoFrango #PRAVALER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Deia na faculdade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375235479"/>
                  </a:ext>
                </a:extLst>
              </a:tr>
            </a:tbl>
          </a:graphicData>
        </a:graphic>
      </p:graphicFrame>
      <p:sp>
        <p:nvSpPr>
          <p:cNvPr id="4" name="Text Placeholder 3">
            <a:extLst>
              <a:ext uri="{FF2B5EF4-FFF2-40B4-BE49-F238E27FC236}">
                <a16:creationId xmlns:a16="http://schemas.microsoft.com/office/drawing/2014/main" id="{C48E2A71-0756-4BBB-9D02-D6BDE3D63D86}"/>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144789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CCA7-22AC-4923-B4DA-562024F446E8}"/>
              </a:ext>
            </a:extLst>
          </p:cNvPr>
          <p:cNvSpPr>
            <a:spLocks noGrp="1"/>
          </p:cNvSpPr>
          <p:nvPr>
            <p:ph type="title"/>
          </p:nvPr>
        </p:nvSpPr>
        <p:spPr/>
        <p:txBody>
          <a:bodyPr/>
          <a:lstStyle/>
          <a:p>
            <a:r>
              <a:rPr lang="en-US"/>
              <a:t>Facebook Ads Costs Table - 5 of 26</a:t>
            </a:r>
          </a:p>
        </p:txBody>
      </p:sp>
      <p:graphicFrame>
        <p:nvGraphicFramePr>
          <p:cNvPr id="5" name="Table Placeholder 4">
            <a:extLst>
              <a:ext uri="{FF2B5EF4-FFF2-40B4-BE49-F238E27FC236}">
                <a16:creationId xmlns:a16="http://schemas.microsoft.com/office/drawing/2014/main" id="{0E21D512-9933-4239-B82D-3CF364728776}"/>
              </a:ext>
            </a:extLst>
          </p:cNvPr>
          <p:cNvGraphicFramePr>
            <a:graphicFrameLocks noGrp="1"/>
          </p:cNvGraphicFramePr>
          <p:nvPr>
            <p:ph type="tbl" sz="quarter" idx="13"/>
            <p:extLst>
              <p:ext uri="{D42A27DB-BD31-4B8C-83A1-F6EECF244321}">
                <p14:modId xmlns:p14="http://schemas.microsoft.com/office/powerpoint/2010/main" val="47398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11756638"/>
                    </a:ext>
                  </a:extLst>
                </a:gridCol>
                <a:gridCol w="378562">
                  <a:extLst>
                    <a:ext uri="{9D8B030D-6E8A-4147-A177-3AD203B41FA5}">
                      <a16:colId xmlns:a16="http://schemas.microsoft.com/office/drawing/2014/main" val="520485226"/>
                    </a:ext>
                  </a:extLst>
                </a:gridCol>
                <a:gridCol w="378562">
                  <a:extLst>
                    <a:ext uri="{9D8B030D-6E8A-4147-A177-3AD203B41FA5}">
                      <a16:colId xmlns:a16="http://schemas.microsoft.com/office/drawing/2014/main" val="2193745648"/>
                    </a:ext>
                  </a:extLst>
                </a:gridCol>
                <a:gridCol w="395021">
                  <a:extLst>
                    <a:ext uri="{9D8B030D-6E8A-4147-A177-3AD203B41FA5}">
                      <a16:colId xmlns:a16="http://schemas.microsoft.com/office/drawing/2014/main" val="2865303573"/>
                    </a:ext>
                  </a:extLst>
                </a:gridCol>
                <a:gridCol w="395021">
                  <a:extLst>
                    <a:ext uri="{9D8B030D-6E8A-4147-A177-3AD203B41FA5}">
                      <a16:colId xmlns:a16="http://schemas.microsoft.com/office/drawing/2014/main" val="1602637012"/>
                    </a:ext>
                  </a:extLst>
                </a:gridCol>
                <a:gridCol w="378562">
                  <a:extLst>
                    <a:ext uri="{9D8B030D-6E8A-4147-A177-3AD203B41FA5}">
                      <a16:colId xmlns:a16="http://schemas.microsoft.com/office/drawing/2014/main" val="1007327654"/>
                    </a:ext>
                  </a:extLst>
                </a:gridCol>
                <a:gridCol w="378562">
                  <a:extLst>
                    <a:ext uri="{9D8B030D-6E8A-4147-A177-3AD203B41FA5}">
                      <a16:colId xmlns:a16="http://schemas.microsoft.com/office/drawing/2014/main" val="2285411750"/>
                    </a:ext>
                  </a:extLst>
                </a:gridCol>
                <a:gridCol w="378562">
                  <a:extLst>
                    <a:ext uri="{9D8B030D-6E8A-4147-A177-3AD203B41FA5}">
                      <a16:colId xmlns:a16="http://schemas.microsoft.com/office/drawing/2014/main" val="4237834265"/>
                    </a:ext>
                  </a:extLst>
                </a:gridCol>
                <a:gridCol w="378562">
                  <a:extLst>
                    <a:ext uri="{9D8B030D-6E8A-4147-A177-3AD203B41FA5}">
                      <a16:colId xmlns:a16="http://schemas.microsoft.com/office/drawing/2014/main" val="2793405023"/>
                    </a:ext>
                  </a:extLst>
                </a:gridCol>
                <a:gridCol w="378562">
                  <a:extLst>
                    <a:ext uri="{9D8B030D-6E8A-4147-A177-3AD203B41FA5}">
                      <a16:colId xmlns:a16="http://schemas.microsoft.com/office/drawing/2014/main" val="1803224002"/>
                    </a:ext>
                  </a:extLst>
                </a:gridCol>
                <a:gridCol w="378562">
                  <a:extLst>
                    <a:ext uri="{9D8B030D-6E8A-4147-A177-3AD203B41FA5}">
                      <a16:colId xmlns:a16="http://schemas.microsoft.com/office/drawing/2014/main" val="1546388066"/>
                    </a:ext>
                  </a:extLst>
                </a:gridCol>
                <a:gridCol w="378562">
                  <a:extLst>
                    <a:ext uri="{9D8B030D-6E8A-4147-A177-3AD203B41FA5}">
                      <a16:colId xmlns:a16="http://schemas.microsoft.com/office/drawing/2014/main" val="1276038849"/>
                    </a:ext>
                  </a:extLst>
                </a:gridCol>
                <a:gridCol w="378562">
                  <a:extLst>
                    <a:ext uri="{9D8B030D-6E8A-4147-A177-3AD203B41FA5}">
                      <a16:colId xmlns:a16="http://schemas.microsoft.com/office/drawing/2014/main" val="3683995086"/>
                    </a:ext>
                  </a:extLst>
                </a:gridCol>
                <a:gridCol w="378562">
                  <a:extLst>
                    <a:ext uri="{9D8B030D-6E8A-4147-A177-3AD203B41FA5}">
                      <a16:colId xmlns:a16="http://schemas.microsoft.com/office/drawing/2014/main" val="1236669132"/>
                    </a:ext>
                  </a:extLst>
                </a:gridCol>
                <a:gridCol w="378562">
                  <a:extLst>
                    <a:ext uri="{9D8B030D-6E8A-4147-A177-3AD203B41FA5}">
                      <a16:colId xmlns:a16="http://schemas.microsoft.com/office/drawing/2014/main" val="3630128225"/>
                    </a:ext>
                  </a:extLst>
                </a:gridCol>
                <a:gridCol w="378562">
                  <a:extLst>
                    <a:ext uri="{9D8B030D-6E8A-4147-A177-3AD203B41FA5}">
                      <a16:colId xmlns:a16="http://schemas.microsoft.com/office/drawing/2014/main" val="164461785"/>
                    </a:ext>
                  </a:extLst>
                </a:gridCol>
                <a:gridCol w="395021">
                  <a:extLst>
                    <a:ext uri="{9D8B030D-6E8A-4147-A177-3AD203B41FA5}">
                      <a16:colId xmlns:a16="http://schemas.microsoft.com/office/drawing/2014/main" val="2577177136"/>
                    </a:ext>
                  </a:extLst>
                </a:gridCol>
                <a:gridCol w="534924">
                  <a:extLst>
                    <a:ext uri="{9D8B030D-6E8A-4147-A177-3AD203B41FA5}">
                      <a16:colId xmlns:a16="http://schemas.microsoft.com/office/drawing/2014/main" val="369787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4209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- 2018-03-19 21:34:59</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agora, vai conseguir terminar o tão sonhado curso de jornalismo. Obrigado a todos que colaboraram com esse sonho.
#DeiaVaiEstudar # AteOultimoFrango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 vai 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deia conseguiu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600600621"/>
                  </a:ext>
                </a:extLst>
              </a:tr>
            </a:tbl>
          </a:graphicData>
        </a:graphic>
      </p:graphicFrame>
      <p:sp>
        <p:nvSpPr>
          <p:cNvPr id="4" name="Text Placeholder 3">
            <a:extLst>
              <a:ext uri="{FF2B5EF4-FFF2-40B4-BE49-F238E27FC236}">
                <a16:creationId xmlns:a16="http://schemas.microsoft.com/office/drawing/2014/main" id="{DDEC2C5C-D7DE-4ADF-A217-0512F9DBC547}"/>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750922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59A7-CBD7-4494-84B7-4926C06FA6DC}"/>
              </a:ext>
            </a:extLst>
          </p:cNvPr>
          <p:cNvSpPr>
            <a:spLocks noGrp="1"/>
          </p:cNvSpPr>
          <p:nvPr>
            <p:ph type="title"/>
          </p:nvPr>
        </p:nvSpPr>
        <p:spPr/>
        <p:txBody>
          <a:bodyPr/>
          <a:lstStyle/>
          <a:p>
            <a:r>
              <a:rPr lang="en-US"/>
              <a:t>Facebook Ads Costs Table - 6 of 26</a:t>
            </a:r>
          </a:p>
        </p:txBody>
      </p:sp>
      <p:graphicFrame>
        <p:nvGraphicFramePr>
          <p:cNvPr id="5" name="Table Placeholder 4">
            <a:extLst>
              <a:ext uri="{FF2B5EF4-FFF2-40B4-BE49-F238E27FC236}">
                <a16:creationId xmlns:a16="http://schemas.microsoft.com/office/drawing/2014/main" id="{3A228011-F4CB-4764-B5CE-F825E42174A2}"/>
              </a:ext>
            </a:extLst>
          </p:cNvPr>
          <p:cNvGraphicFramePr>
            <a:graphicFrameLocks noGrp="1"/>
          </p:cNvGraphicFramePr>
          <p:nvPr>
            <p:ph type="tbl" sz="quarter" idx="13"/>
            <p:extLst>
              <p:ext uri="{D42A27DB-BD31-4B8C-83A1-F6EECF244321}">
                <p14:modId xmlns:p14="http://schemas.microsoft.com/office/powerpoint/2010/main" val="95352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3619802"/>
                    </a:ext>
                  </a:extLst>
                </a:gridCol>
                <a:gridCol w="378562">
                  <a:extLst>
                    <a:ext uri="{9D8B030D-6E8A-4147-A177-3AD203B41FA5}">
                      <a16:colId xmlns:a16="http://schemas.microsoft.com/office/drawing/2014/main" val="3531143102"/>
                    </a:ext>
                  </a:extLst>
                </a:gridCol>
                <a:gridCol w="378562">
                  <a:extLst>
                    <a:ext uri="{9D8B030D-6E8A-4147-A177-3AD203B41FA5}">
                      <a16:colId xmlns:a16="http://schemas.microsoft.com/office/drawing/2014/main" val="2379177311"/>
                    </a:ext>
                  </a:extLst>
                </a:gridCol>
                <a:gridCol w="395021">
                  <a:extLst>
                    <a:ext uri="{9D8B030D-6E8A-4147-A177-3AD203B41FA5}">
                      <a16:colId xmlns:a16="http://schemas.microsoft.com/office/drawing/2014/main" val="1981278425"/>
                    </a:ext>
                  </a:extLst>
                </a:gridCol>
                <a:gridCol w="395021">
                  <a:extLst>
                    <a:ext uri="{9D8B030D-6E8A-4147-A177-3AD203B41FA5}">
                      <a16:colId xmlns:a16="http://schemas.microsoft.com/office/drawing/2014/main" val="3770366130"/>
                    </a:ext>
                  </a:extLst>
                </a:gridCol>
                <a:gridCol w="378562">
                  <a:extLst>
                    <a:ext uri="{9D8B030D-6E8A-4147-A177-3AD203B41FA5}">
                      <a16:colId xmlns:a16="http://schemas.microsoft.com/office/drawing/2014/main" val="3535297115"/>
                    </a:ext>
                  </a:extLst>
                </a:gridCol>
                <a:gridCol w="378562">
                  <a:extLst>
                    <a:ext uri="{9D8B030D-6E8A-4147-A177-3AD203B41FA5}">
                      <a16:colId xmlns:a16="http://schemas.microsoft.com/office/drawing/2014/main" val="1716561548"/>
                    </a:ext>
                  </a:extLst>
                </a:gridCol>
                <a:gridCol w="378562">
                  <a:extLst>
                    <a:ext uri="{9D8B030D-6E8A-4147-A177-3AD203B41FA5}">
                      <a16:colId xmlns:a16="http://schemas.microsoft.com/office/drawing/2014/main" val="4253644984"/>
                    </a:ext>
                  </a:extLst>
                </a:gridCol>
                <a:gridCol w="378562">
                  <a:extLst>
                    <a:ext uri="{9D8B030D-6E8A-4147-A177-3AD203B41FA5}">
                      <a16:colId xmlns:a16="http://schemas.microsoft.com/office/drawing/2014/main" val="4240708827"/>
                    </a:ext>
                  </a:extLst>
                </a:gridCol>
                <a:gridCol w="378562">
                  <a:extLst>
                    <a:ext uri="{9D8B030D-6E8A-4147-A177-3AD203B41FA5}">
                      <a16:colId xmlns:a16="http://schemas.microsoft.com/office/drawing/2014/main" val="451675848"/>
                    </a:ext>
                  </a:extLst>
                </a:gridCol>
                <a:gridCol w="378562">
                  <a:extLst>
                    <a:ext uri="{9D8B030D-6E8A-4147-A177-3AD203B41FA5}">
                      <a16:colId xmlns:a16="http://schemas.microsoft.com/office/drawing/2014/main" val="4233614818"/>
                    </a:ext>
                  </a:extLst>
                </a:gridCol>
                <a:gridCol w="378562">
                  <a:extLst>
                    <a:ext uri="{9D8B030D-6E8A-4147-A177-3AD203B41FA5}">
                      <a16:colId xmlns:a16="http://schemas.microsoft.com/office/drawing/2014/main" val="1636624468"/>
                    </a:ext>
                  </a:extLst>
                </a:gridCol>
                <a:gridCol w="378562">
                  <a:extLst>
                    <a:ext uri="{9D8B030D-6E8A-4147-A177-3AD203B41FA5}">
                      <a16:colId xmlns:a16="http://schemas.microsoft.com/office/drawing/2014/main" val="3526979512"/>
                    </a:ext>
                  </a:extLst>
                </a:gridCol>
                <a:gridCol w="378562">
                  <a:extLst>
                    <a:ext uri="{9D8B030D-6E8A-4147-A177-3AD203B41FA5}">
                      <a16:colId xmlns:a16="http://schemas.microsoft.com/office/drawing/2014/main" val="2274509751"/>
                    </a:ext>
                  </a:extLst>
                </a:gridCol>
                <a:gridCol w="378562">
                  <a:extLst>
                    <a:ext uri="{9D8B030D-6E8A-4147-A177-3AD203B41FA5}">
                      <a16:colId xmlns:a16="http://schemas.microsoft.com/office/drawing/2014/main" val="231729243"/>
                    </a:ext>
                  </a:extLst>
                </a:gridCol>
                <a:gridCol w="378562">
                  <a:extLst>
                    <a:ext uri="{9D8B030D-6E8A-4147-A177-3AD203B41FA5}">
                      <a16:colId xmlns:a16="http://schemas.microsoft.com/office/drawing/2014/main" val="3140075015"/>
                    </a:ext>
                  </a:extLst>
                </a:gridCol>
                <a:gridCol w="395021">
                  <a:extLst>
                    <a:ext uri="{9D8B030D-6E8A-4147-A177-3AD203B41FA5}">
                      <a16:colId xmlns:a16="http://schemas.microsoft.com/office/drawing/2014/main" val="3389577745"/>
                    </a:ext>
                  </a:extLst>
                </a:gridCol>
                <a:gridCol w="534924">
                  <a:extLst>
                    <a:ext uri="{9D8B030D-6E8A-4147-A177-3AD203B41FA5}">
                      <a16:colId xmlns:a16="http://schemas.microsoft.com/office/drawing/2014/main" val="3073166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5748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23:09:04</a:t>
                      </a:r>
                      <a:r>
                        <a:rPr kumimoji="0" lang="pt-BR" sz="1000" b="0" i="0" u="none" strike="noStrike" kern="1200" cap="none" spc="0" normalizeH="0" baseline="0" noProof="0">
                          <a:ln>
                            <a:noFill/>
                          </a:ln>
                          <a:solidFill>
                            <a:prstClr val="black"/>
                          </a:solidFill>
                          <a:effectLst/>
                          <a:uLnTx/>
                          <a:uFillTx/>
                          <a:latin typeface="+mn-lt"/>
                          <a:ea typeface="+mn-ea"/>
                          <a:cs typeface="+mn-cs"/>
                        </a:rPr>
                        <a:t>
O grande dia chegou! Bora ajudar a Déia a estudar e aproveitar para experimentar uma deliciosa receita de frango. O Soul Kitchen já está em festa, esperando você. Garanta o seu frango no site do evento: http://bit.ly/2p8N3av Endereço: Alameda Min. Rocha Azevedo, 1060 - Cerqueira César, São Paulo - SP, 01410-002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Grande dia!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339063010"/>
                  </a:ext>
                </a:extLst>
              </a:tr>
            </a:tbl>
          </a:graphicData>
        </a:graphic>
      </p:graphicFrame>
      <p:sp>
        <p:nvSpPr>
          <p:cNvPr id="4" name="Text Placeholder 3">
            <a:extLst>
              <a:ext uri="{FF2B5EF4-FFF2-40B4-BE49-F238E27FC236}">
                <a16:creationId xmlns:a16="http://schemas.microsoft.com/office/drawing/2014/main" id="{3EEDC52A-5BCA-4E03-A81E-20ACDA5894C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06197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A2452-D7F5-43AF-9228-CB356837B748}"/>
              </a:ext>
            </a:extLst>
          </p:cNvPr>
          <p:cNvSpPr>
            <a:spLocks noGrp="1"/>
          </p:cNvSpPr>
          <p:nvPr>
            <p:ph type="title"/>
          </p:nvPr>
        </p:nvSpPr>
        <p:spPr/>
        <p:txBody>
          <a:bodyPr/>
          <a:lstStyle/>
          <a:p>
            <a:r>
              <a:rPr lang="en-US"/>
              <a:t>Facebook Ads Costs Table - 7 of 26</a:t>
            </a:r>
          </a:p>
        </p:txBody>
      </p:sp>
      <p:graphicFrame>
        <p:nvGraphicFramePr>
          <p:cNvPr id="5" name="Table Placeholder 4">
            <a:extLst>
              <a:ext uri="{FF2B5EF4-FFF2-40B4-BE49-F238E27FC236}">
                <a16:creationId xmlns:a16="http://schemas.microsoft.com/office/drawing/2014/main" id="{FDD1EDA5-2B87-4F47-B1FF-E0F862905D70}"/>
              </a:ext>
            </a:extLst>
          </p:cNvPr>
          <p:cNvGraphicFramePr>
            <a:graphicFrameLocks noGrp="1"/>
          </p:cNvGraphicFramePr>
          <p:nvPr>
            <p:ph type="tbl" sz="quarter" idx="13"/>
            <p:extLst>
              <p:ext uri="{D42A27DB-BD31-4B8C-83A1-F6EECF244321}">
                <p14:modId xmlns:p14="http://schemas.microsoft.com/office/powerpoint/2010/main" val="84301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7414378"/>
                    </a:ext>
                  </a:extLst>
                </a:gridCol>
                <a:gridCol w="378562">
                  <a:extLst>
                    <a:ext uri="{9D8B030D-6E8A-4147-A177-3AD203B41FA5}">
                      <a16:colId xmlns:a16="http://schemas.microsoft.com/office/drawing/2014/main" val="1679145748"/>
                    </a:ext>
                  </a:extLst>
                </a:gridCol>
                <a:gridCol w="378562">
                  <a:extLst>
                    <a:ext uri="{9D8B030D-6E8A-4147-A177-3AD203B41FA5}">
                      <a16:colId xmlns:a16="http://schemas.microsoft.com/office/drawing/2014/main" val="1060174876"/>
                    </a:ext>
                  </a:extLst>
                </a:gridCol>
                <a:gridCol w="395021">
                  <a:extLst>
                    <a:ext uri="{9D8B030D-6E8A-4147-A177-3AD203B41FA5}">
                      <a16:colId xmlns:a16="http://schemas.microsoft.com/office/drawing/2014/main" val="2403715024"/>
                    </a:ext>
                  </a:extLst>
                </a:gridCol>
                <a:gridCol w="395021">
                  <a:extLst>
                    <a:ext uri="{9D8B030D-6E8A-4147-A177-3AD203B41FA5}">
                      <a16:colId xmlns:a16="http://schemas.microsoft.com/office/drawing/2014/main" val="5737916"/>
                    </a:ext>
                  </a:extLst>
                </a:gridCol>
                <a:gridCol w="378562">
                  <a:extLst>
                    <a:ext uri="{9D8B030D-6E8A-4147-A177-3AD203B41FA5}">
                      <a16:colId xmlns:a16="http://schemas.microsoft.com/office/drawing/2014/main" val="4181163211"/>
                    </a:ext>
                  </a:extLst>
                </a:gridCol>
                <a:gridCol w="378562">
                  <a:extLst>
                    <a:ext uri="{9D8B030D-6E8A-4147-A177-3AD203B41FA5}">
                      <a16:colId xmlns:a16="http://schemas.microsoft.com/office/drawing/2014/main" val="3805014515"/>
                    </a:ext>
                  </a:extLst>
                </a:gridCol>
                <a:gridCol w="378562">
                  <a:extLst>
                    <a:ext uri="{9D8B030D-6E8A-4147-A177-3AD203B41FA5}">
                      <a16:colId xmlns:a16="http://schemas.microsoft.com/office/drawing/2014/main" val="637414428"/>
                    </a:ext>
                  </a:extLst>
                </a:gridCol>
                <a:gridCol w="378562">
                  <a:extLst>
                    <a:ext uri="{9D8B030D-6E8A-4147-A177-3AD203B41FA5}">
                      <a16:colId xmlns:a16="http://schemas.microsoft.com/office/drawing/2014/main" val="236435193"/>
                    </a:ext>
                  </a:extLst>
                </a:gridCol>
                <a:gridCol w="378562">
                  <a:extLst>
                    <a:ext uri="{9D8B030D-6E8A-4147-A177-3AD203B41FA5}">
                      <a16:colId xmlns:a16="http://schemas.microsoft.com/office/drawing/2014/main" val="3166372361"/>
                    </a:ext>
                  </a:extLst>
                </a:gridCol>
                <a:gridCol w="378562">
                  <a:extLst>
                    <a:ext uri="{9D8B030D-6E8A-4147-A177-3AD203B41FA5}">
                      <a16:colId xmlns:a16="http://schemas.microsoft.com/office/drawing/2014/main" val="271556535"/>
                    </a:ext>
                  </a:extLst>
                </a:gridCol>
                <a:gridCol w="378562">
                  <a:extLst>
                    <a:ext uri="{9D8B030D-6E8A-4147-A177-3AD203B41FA5}">
                      <a16:colId xmlns:a16="http://schemas.microsoft.com/office/drawing/2014/main" val="392557834"/>
                    </a:ext>
                  </a:extLst>
                </a:gridCol>
                <a:gridCol w="378562">
                  <a:extLst>
                    <a:ext uri="{9D8B030D-6E8A-4147-A177-3AD203B41FA5}">
                      <a16:colId xmlns:a16="http://schemas.microsoft.com/office/drawing/2014/main" val="3030460368"/>
                    </a:ext>
                  </a:extLst>
                </a:gridCol>
                <a:gridCol w="378562">
                  <a:extLst>
                    <a:ext uri="{9D8B030D-6E8A-4147-A177-3AD203B41FA5}">
                      <a16:colId xmlns:a16="http://schemas.microsoft.com/office/drawing/2014/main" val="4011906546"/>
                    </a:ext>
                  </a:extLst>
                </a:gridCol>
                <a:gridCol w="378562">
                  <a:extLst>
                    <a:ext uri="{9D8B030D-6E8A-4147-A177-3AD203B41FA5}">
                      <a16:colId xmlns:a16="http://schemas.microsoft.com/office/drawing/2014/main" val="2889722142"/>
                    </a:ext>
                  </a:extLst>
                </a:gridCol>
                <a:gridCol w="378562">
                  <a:extLst>
                    <a:ext uri="{9D8B030D-6E8A-4147-A177-3AD203B41FA5}">
                      <a16:colId xmlns:a16="http://schemas.microsoft.com/office/drawing/2014/main" val="737330938"/>
                    </a:ext>
                  </a:extLst>
                </a:gridCol>
                <a:gridCol w="395021">
                  <a:extLst>
                    <a:ext uri="{9D8B030D-6E8A-4147-A177-3AD203B41FA5}">
                      <a16:colId xmlns:a16="http://schemas.microsoft.com/office/drawing/2014/main" val="2267487483"/>
                    </a:ext>
                  </a:extLst>
                </a:gridCol>
                <a:gridCol w="534924">
                  <a:extLst>
                    <a:ext uri="{9D8B030D-6E8A-4147-A177-3AD203B41FA5}">
                      <a16:colId xmlns:a16="http://schemas.microsoft.com/office/drawing/2014/main" val="761602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9162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21:17:03</a:t>
                      </a:r>
                      <a:r>
                        <a:rPr kumimoji="0" lang="pt-BR" sz="1000" b="0" i="0" u="none" strike="noStrike" kern="1200" cap="none" spc="0" normalizeH="0" baseline="0" noProof="0">
                          <a:ln>
                            <a:noFill/>
                          </a:ln>
                          <a:solidFill>
                            <a:prstClr val="black"/>
                          </a:solidFill>
                          <a:effectLst/>
                          <a:uLnTx/>
                          <a:uFillTx/>
                          <a:latin typeface="+mn-lt"/>
                          <a:ea typeface="+mn-ea"/>
                          <a:cs typeface="+mn-cs"/>
                        </a:rPr>
                        <a:t>
A história da Déia já comoveu muita gente, inclusive a Fernandinha Souza! Confira o post dessa estrela, que deu a maior força para a missão dos 500 frangos.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Fernadinha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05287025"/>
                  </a:ext>
                </a:extLst>
              </a:tr>
            </a:tbl>
          </a:graphicData>
        </a:graphic>
      </p:graphicFrame>
      <p:sp>
        <p:nvSpPr>
          <p:cNvPr id="4" name="Text Placeholder 3">
            <a:extLst>
              <a:ext uri="{FF2B5EF4-FFF2-40B4-BE49-F238E27FC236}">
                <a16:creationId xmlns:a16="http://schemas.microsoft.com/office/drawing/2014/main" id="{44AF1994-44CF-4964-B797-B2B6F638CCE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7611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00569-CFEE-4263-8809-06D56E936682}"/>
              </a:ext>
            </a:extLst>
          </p:cNvPr>
          <p:cNvSpPr>
            <a:spLocks noGrp="1"/>
          </p:cNvSpPr>
          <p:nvPr>
            <p:ph type="title"/>
          </p:nvPr>
        </p:nvSpPr>
        <p:spPr/>
        <p:txBody>
          <a:bodyPr/>
          <a:lstStyle/>
          <a:p>
            <a:r>
              <a:rPr lang="en-US"/>
              <a:t>Facebook Ads Costs Table - 8 of 26</a:t>
            </a:r>
          </a:p>
        </p:txBody>
      </p:sp>
      <p:graphicFrame>
        <p:nvGraphicFramePr>
          <p:cNvPr id="5" name="Table Placeholder 4">
            <a:extLst>
              <a:ext uri="{FF2B5EF4-FFF2-40B4-BE49-F238E27FC236}">
                <a16:creationId xmlns:a16="http://schemas.microsoft.com/office/drawing/2014/main" id="{2221D254-A778-4232-8792-35E885368977}"/>
              </a:ext>
            </a:extLst>
          </p:cNvPr>
          <p:cNvGraphicFramePr>
            <a:graphicFrameLocks noGrp="1"/>
          </p:cNvGraphicFramePr>
          <p:nvPr>
            <p:ph type="tbl" sz="quarter" idx="13"/>
            <p:extLst>
              <p:ext uri="{D42A27DB-BD31-4B8C-83A1-F6EECF244321}">
                <p14:modId xmlns:p14="http://schemas.microsoft.com/office/powerpoint/2010/main" val="180549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0721635"/>
                    </a:ext>
                  </a:extLst>
                </a:gridCol>
                <a:gridCol w="378562">
                  <a:extLst>
                    <a:ext uri="{9D8B030D-6E8A-4147-A177-3AD203B41FA5}">
                      <a16:colId xmlns:a16="http://schemas.microsoft.com/office/drawing/2014/main" val="687036400"/>
                    </a:ext>
                  </a:extLst>
                </a:gridCol>
                <a:gridCol w="378562">
                  <a:extLst>
                    <a:ext uri="{9D8B030D-6E8A-4147-A177-3AD203B41FA5}">
                      <a16:colId xmlns:a16="http://schemas.microsoft.com/office/drawing/2014/main" val="1229829066"/>
                    </a:ext>
                  </a:extLst>
                </a:gridCol>
                <a:gridCol w="395021">
                  <a:extLst>
                    <a:ext uri="{9D8B030D-6E8A-4147-A177-3AD203B41FA5}">
                      <a16:colId xmlns:a16="http://schemas.microsoft.com/office/drawing/2014/main" val="2218840317"/>
                    </a:ext>
                  </a:extLst>
                </a:gridCol>
                <a:gridCol w="395021">
                  <a:extLst>
                    <a:ext uri="{9D8B030D-6E8A-4147-A177-3AD203B41FA5}">
                      <a16:colId xmlns:a16="http://schemas.microsoft.com/office/drawing/2014/main" val="2254644699"/>
                    </a:ext>
                  </a:extLst>
                </a:gridCol>
                <a:gridCol w="378562">
                  <a:extLst>
                    <a:ext uri="{9D8B030D-6E8A-4147-A177-3AD203B41FA5}">
                      <a16:colId xmlns:a16="http://schemas.microsoft.com/office/drawing/2014/main" val="1865852883"/>
                    </a:ext>
                  </a:extLst>
                </a:gridCol>
                <a:gridCol w="378562">
                  <a:extLst>
                    <a:ext uri="{9D8B030D-6E8A-4147-A177-3AD203B41FA5}">
                      <a16:colId xmlns:a16="http://schemas.microsoft.com/office/drawing/2014/main" val="2558804085"/>
                    </a:ext>
                  </a:extLst>
                </a:gridCol>
                <a:gridCol w="378562">
                  <a:extLst>
                    <a:ext uri="{9D8B030D-6E8A-4147-A177-3AD203B41FA5}">
                      <a16:colId xmlns:a16="http://schemas.microsoft.com/office/drawing/2014/main" val="3270739968"/>
                    </a:ext>
                  </a:extLst>
                </a:gridCol>
                <a:gridCol w="378562">
                  <a:extLst>
                    <a:ext uri="{9D8B030D-6E8A-4147-A177-3AD203B41FA5}">
                      <a16:colId xmlns:a16="http://schemas.microsoft.com/office/drawing/2014/main" val="3767299213"/>
                    </a:ext>
                  </a:extLst>
                </a:gridCol>
                <a:gridCol w="378562">
                  <a:extLst>
                    <a:ext uri="{9D8B030D-6E8A-4147-A177-3AD203B41FA5}">
                      <a16:colId xmlns:a16="http://schemas.microsoft.com/office/drawing/2014/main" val="3896336921"/>
                    </a:ext>
                  </a:extLst>
                </a:gridCol>
                <a:gridCol w="378562">
                  <a:extLst>
                    <a:ext uri="{9D8B030D-6E8A-4147-A177-3AD203B41FA5}">
                      <a16:colId xmlns:a16="http://schemas.microsoft.com/office/drawing/2014/main" val="273069656"/>
                    </a:ext>
                  </a:extLst>
                </a:gridCol>
                <a:gridCol w="378562">
                  <a:extLst>
                    <a:ext uri="{9D8B030D-6E8A-4147-A177-3AD203B41FA5}">
                      <a16:colId xmlns:a16="http://schemas.microsoft.com/office/drawing/2014/main" val="3716858002"/>
                    </a:ext>
                  </a:extLst>
                </a:gridCol>
                <a:gridCol w="378562">
                  <a:extLst>
                    <a:ext uri="{9D8B030D-6E8A-4147-A177-3AD203B41FA5}">
                      <a16:colId xmlns:a16="http://schemas.microsoft.com/office/drawing/2014/main" val="2140560115"/>
                    </a:ext>
                  </a:extLst>
                </a:gridCol>
                <a:gridCol w="378562">
                  <a:extLst>
                    <a:ext uri="{9D8B030D-6E8A-4147-A177-3AD203B41FA5}">
                      <a16:colId xmlns:a16="http://schemas.microsoft.com/office/drawing/2014/main" val="2678210394"/>
                    </a:ext>
                  </a:extLst>
                </a:gridCol>
                <a:gridCol w="378562">
                  <a:extLst>
                    <a:ext uri="{9D8B030D-6E8A-4147-A177-3AD203B41FA5}">
                      <a16:colId xmlns:a16="http://schemas.microsoft.com/office/drawing/2014/main" val="3406344099"/>
                    </a:ext>
                  </a:extLst>
                </a:gridCol>
                <a:gridCol w="378562">
                  <a:extLst>
                    <a:ext uri="{9D8B030D-6E8A-4147-A177-3AD203B41FA5}">
                      <a16:colId xmlns:a16="http://schemas.microsoft.com/office/drawing/2014/main" val="261069440"/>
                    </a:ext>
                  </a:extLst>
                </a:gridCol>
                <a:gridCol w="395021">
                  <a:extLst>
                    <a:ext uri="{9D8B030D-6E8A-4147-A177-3AD203B41FA5}">
                      <a16:colId xmlns:a16="http://schemas.microsoft.com/office/drawing/2014/main" val="4172192796"/>
                    </a:ext>
                  </a:extLst>
                </a:gridCol>
                <a:gridCol w="534924">
                  <a:extLst>
                    <a:ext uri="{9D8B030D-6E8A-4147-A177-3AD203B41FA5}">
                      <a16:colId xmlns:a16="http://schemas.microsoft.com/office/drawing/2014/main" val="414151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0662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22:27:52</a:t>
                      </a:r>
                      <a:r>
                        <a:rPr kumimoji="0" lang="pt-BR" sz="1000" b="0" i="0" u="none" strike="noStrike" kern="1200" cap="none" spc="0" normalizeH="0" baseline="0" noProof="0">
                          <a:ln>
                            <a:noFill/>
                          </a:ln>
                          <a:solidFill>
                            <a:prstClr val="black"/>
                          </a:solidFill>
                          <a:effectLst/>
                          <a:uLnTx/>
                          <a:uFillTx/>
                          <a:latin typeface="+mn-lt"/>
                          <a:ea typeface="+mn-ea"/>
                          <a:cs typeface="+mn-cs"/>
                        </a:rPr>
                        <a:t>
Fiquem ligados! Hoje a Deia desembarca em São Paulo e você vai poder acompanhar de perto a chegada dessa estudante que está dando o que falar. Garanta já seu frango no site do evento: http://bit.ly/2p8N3av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Deia chegando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631301956"/>
                  </a:ext>
                </a:extLst>
              </a:tr>
            </a:tbl>
          </a:graphicData>
        </a:graphic>
      </p:graphicFrame>
      <p:sp>
        <p:nvSpPr>
          <p:cNvPr id="4" name="Text Placeholder 3">
            <a:extLst>
              <a:ext uri="{FF2B5EF4-FFF2-40B4-BE49-F238E27FC236}">
                <a16:creationId xmlns:a16="http://schemas.microsoft.com/office/drawing/2014/main" id="{4D8EB413-3590-4DE7-BCB3-B33ABB90B91B}"/>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463401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20B13-B6BB-458D-9C7E-54F17DCE38F4}"/>
              </a:ext>
            </a:extLst>
          </p:cNvPr>
          <p:cNvSpPr>
            <a:spLocks noGrp="1"/>
          </p:cNvSpPr>
          <p:nvPr>
            <p:ph type="title"/>
          </p:nvPr>
        </p:nvSpPr>
        <p:spPr/>
        <p:txBody>
          <a:bodyPr/>
          <a:lstStyle/>
          <a:p>
            <a:r>
              <a:rPr lang="en-US"/>
              <a:t>Facebook Ads Costs Table - 9 of 26</a:t>
            </a:r>
          </a:p>
        </p:txBody>
      </p:sp>
      <p:graphicFrame>
        <p:nvGraphicFramePr>
          <p:cNvPr id="5" name="Table Placeholder 4">
            <a:extLst>
              <a:ext uri="{FF2B5EF4-FFF2-40B4-BE49-F238E27FC236}">
                <a16:creationId xmlns:a16="http://schemas.microsoft.com/office/drawing/2014/main" id="{2B5DAD95-9474-4B17-9A5C-6ADC6E2815DE}"/>
              </a:ext>
            </a:extLst>
          </p:cNvPr>
          <p:cNvGraphicFramePr>
            <a:graphicFrameLocks noGrp="1"/>
          </p:cNvGraphicFramePr>
          <p:nvPr>
            <p:ph type="tbl" sz="quarter" idx="13"/>
            <p:extLst>
              <p:ext uri="{D42A27DB-BD31-4B8C-83A1-F6EECF244321}">
                <p14:modId xmlns:p14="http://schemas.microsoft.com/office/powerpoint/2010/main" val="220330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0786709"/>
                    </a:ext>
                  </a:extLst>
                </a:gridCol>
                <a:gridCol w="378562">
                  <a:extLst>
                    <a:ext uri="{9D8B030D-6E8A-4147-A177-3AD203B41FA5}">
                      <a16:colId xmlns:a16="http://schemas.microsoft.com/office/drawing/2014/main" val="3928356074"/>
                    </a:ext>
                  </a:extLst>
                </a:gridCol>
                <a:gridCol w="378562">
                  <a:extLst>
                    <a:ext uri="{9D8B030D-6E8A-4147-A177-3AD203B41FA5}">
                      <a16:colId xmlns:a16="http://schemas.microsoft.com/office/drawing/2014/main" val="3274216144"/>
                    </a:ext>
                  </a:extLst>
                </a:gridCol>
                <a:gridCol w="395021">
                  <a:extLst>
                    <a:ext uri="{9D8B030D-6E8A-4147-A177-3AD203B41FA5}">
                      <a16:colId xmlns:a16="http://schemas.microsoft.com/office/drawing/2014/main" val="4151767698"/>
                    </a:ext>
                  </a:extLst>
                </a:gridCol>
                <a:gridCol w="395021">
                  <a:extLst>
                    <a:ext uri="{9D8B030D-6E8A-4147-A177-3AD203B41FA5}">
                      <a16:colId xmlns:a16="http://schemas.microsoft.com/office/drawing/2014/main" val="2177137205"/>
                    </a:ext>
                  </a:extLst>
                </a:gridCol>
                <a:gridCol w="378562">
                  <a:extLst>
                    <a:ext uri="{9D8B030D-6E8A-4147-A177-3AD203B41FA5}">
                      <a16:colId xmlns:a16="http://schemas.microsoft.com/office/drawing/2014/main" val="304769120"/>
                    </a:ext>
                  </a:extLst>
                </a:gridCol>
                <a:gridCol w="378562">
                  <a:extLst>
                    <a:ext uri="{9D8B030D-6E8A-4147-A177-3AD203B41FA5}">
                      <a16:colId xmlns:a16="http://schemas.microsoft.com/office/drawing/2014/main" val="286288211"/>
                    </a:ext>
                  </a:extLst>
                </a:gridCol>
                <a:gridCol w="378562">
                  <a:extLst>
                    <a:ext uri="{9D8B030D-6E8A-4147-A177-3AD203B41FA5}">
                      <a16:colId xmlns:a16="http://schemas.microsoft.com/office/drawing/2014/main" val="3358064305"/>
                    </a:ext>
                  </a:extLst>
                </a:gridCol>
                <a:gridCol w="378562">
                  <a:extLst>
                    <a:ext uri="{9D8B030D-6E8A-4147-A177-3AD203B41FA5}">
                      <a16:colId xmlns:a16="http://schemas.microsoft.com/office/drawing/2014/main" val="2337569963"/>
                    </a:ext>
                  </a:extLst>
                </a:gridCol>
                <a:gridCol w="378562">
                  <a:extLst>
                    <a:ext uri="{9D8B030D-6E8A-4147-A177-3AD203B41FA5}">
                      <a16:colId xmlns:a16="http://schemas.microsoft.com/office/drawing/2014/main" val="494051757"/>
                    </a:ext>
                  </a:extLst>
                </a:gridCol>
                <a:gridCol w="378562">
                  <a:extLst>
                    <a:ext uri="{9D8B030D-6E8A-4147-A177-3AD203B41FA5}">
                      <a16:colId xmlns:a16="http://schemas.microsoft.com/office/drawing/2014/main" val="78474914"/>
                    </a:ext>
                  </a:extLst>
                </a:gridCol>
                <a:gridCol w="378562">
                  <a:extLst>
                    <a:ext uri="{9D8B030D-6E8A-4147-A177-3AD203B41FA5}">
                      <a16:colId xmlns:a16="http://schemas.microsoft.com/office/drawing/2014/main" val="1790420486"/>
                    </a:ext>
                  </a:extLst>
                </a:gridCol>
                <a:gridCol w="378562">
                  <a:extLst>
                    <a:ext uri="{9D8B030D-6E8A-4147-A177-3AD203B41FA5}">
                      <a16:colId xmlns:a16="http://schemas.microsoft.com/office/drawing/2014/main" val="2691040176"/>
                    </a:ext>
                  </a:extLst>
                </a:gridCol>
                <a:gridCol w="378562">
                  <a:extLst>
                    <a:ext uri="{9D8B030D-6E8A-4147-A177-3AD203B41FA5}">
                      <a16:colId xmlns:a16="http://schemas.microsoft.com/office/drawing/2014/main" val="3122224066"/>
                    </a:ext>
                  </a:extLst>
                </a:gridCol>
                <a:gridCol w="378562">
                  <a:extLst>
                    <a:ext uri="{9D8B030D-6E8A-4147-A177-3AD203B41FA5}">
                      <a16:colId xmlns:a16="http://schemas.microsoft.com/office/drawing/2014/main" val="4158546440"/>
                    </a:ext>
                  </a:extLst>
                </a:gridCol>
                <a:gridCol w="378562">
                  <a:extLst>
                    <a:ext uri="{9D8B030D-6E8A-4147-A177-3AD203B41FA5}">
                      <a16:colId xmlns:a16="http://schemas.microsoft.com/office/drawing/2014/main" val="412310768"/>
                    </a:ext>
                  </a:extLst>
                </a:gridCol>
                <a:gridCol w="395021">
                  <a:extLst>
                    <a:ext uri="{9D8B030D-6E8A-4147-A177-3AD203B41FA5}">
                      <a16:colId xmlns:a16="http://schemas.microsoft.com/office/drawing/2014/main" val="4075586784"/>
                    </a:ext>
                  </a:extLst>
                </a:gridCol>
                <a:gridCol w="534924">
                  <a:extLst>
                    <a:ext uri="{9D8B030D-6E8A-4147-A177-3AD203B41FA5}">
                      <a16:colId xmlns:a16="http://schemas.microsoft.com/office/drawing/2014/main" val="368535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1207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3575736325"/>
                  </a:ext>
                </a:extLst>
              </a:tr>
            </a:tbl>
          </a:graphicData>
        </a:graphic>
      </p:graphicFrame>
      <p:sp>
        <p:nvSpPr>
          <p:cNvPr id="4" name="Text Placeholder 3">
            <a:extLst>
              <a:ext uri="{FF2B5EF4-FFF2-40B4-BE49-F238E27FC236}">
                <a16:creationId xmlns:a16="http://schemas.microsoft.com/office/drawing/2014/main" id="{394E2278-270A-4C87-9F3A-1BBECD134A7A}"/>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47021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BF042-553F-4D21-9B8A-DB71509A1820}"/>
              </a:ext>
            </a:extLst>
          </p:cNvPr>
          <p:cNvSpPr>
            <a:spLocks noGrp="1"/>
          </p:cNvSpPr>
          <p:nvPr>
            <p:ph type="title"/>
          </p:nvPr>
        </p:nvSpPr>
        <p:spPr/>
        <p:txBody>
          <a:bodyPr/>
          <a:lstStyle/>
          <a:p>
            <a:r>
              <a:rPr lang="en-US"/>
              <a:t>Facebook Ads Costs Table - 10 of 26</a:t>
            </a:r>
          </a:p>
        </p:txBody>
      </p:sp>
      <p:graphicFrame>
        <p:nvGraphicFramePr>
          <p:cNvPr id="5" name="Table Placeholder 4">
            <a:extLst>
              <a:ext uri="{FF2B5EF4-FFF2-40B4-BE49-F238E27FC236}">
                <a16:creationId xmlns:a16="http://schemas.microsoft.com/office/drawing/2014/main" id="{DEBECBCB-66A6-4BC0-AE04-850B3FAAA286}"/>
              </a:ext>
            </a:extLst>
          </p:cNvPr>
          <p:cNvGraphicFramePr>
            <a:graphicFrameLocks noGrp="1"/>
          </p:cNvGraphicFramePr>
          <p:nvPr>
            <p:ph type="tbl" sz="quarter" idx="13"/>
            <p:extLst>
              <p:ext uri="{D42A27DB-BD31-4B8C-83A1-F6EECF244321}">
                <p14:modId xmlns:p14="http://schemas.microsoft.com/office/powerpoint/2010/main" val="400180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94840004"/>
                    </a:ext>
                  </a:extLst>
                </a:gridCol>
                <a:gridCol w="378562">
                  <a:extLst>
                    <a:ext uri="{9D8B030D-6E8A-4147-A177-3AD203B41FA5}">
                      <a16:colId xmlns:a16="http://schemas.microsoft.com/office/drawing/2014/main" val="1575757852"/>
                    </a:ext>
                  </a:extLst>
                </a:gridCol>
                <a:gridCol w="378562">
                  <a:extLst>
                    <a:ext uri="{9D8B030D-6E8A-4147-A177-3AD203B41FA5}">
                      <a16:colId xmlns:a16="http://schemas.microsoft.com/office/drawing/2014/main" val="2746751990"/>
                    </a:ext>
                  </a:extLst>
                </a:gridCol>
                <a:gridCol w="395021">
                  <a:extLst>
                    <a:ext uri="{9D8B030D-6E8A-4147-A177-3AD203B41FA5}">
                      <a16:colId xmlns:a16="http://schemas.microsoft.com/office/drawing/2014/main" val="3080396813"/>
                    </a:ext>
                  </a:extLst>
                </a:gridCol>
                <a:gridCol w="395021">
                  <a:extLst>
                    <a:ext uri="{9D8B030D-6E8A-4147-A177-3AD203B41FA5}">
                      <a16:colId xmlns:a16="http://schemas.microsoft.com/office/drawing/2014/main" val="2249570607"/>
                    </a:ext>
                  </a:extLst>
                </a:gridCol>
                <a:gridCol w="378562">
                  <a:extLst>
                    <a:ext uri="{9D8B030D-6E8A-4147-A177-3AD203B41FA5}">
                      <a16:colId xmlns:a16="http://schemas.microsoft.com/office/drawing/2014/main" val="2558500280"/>
                    </a:ext>
                  </a:extLst>
                </a:gridCol>
                <a:gridCol w="378562">
                  <a:extLst>
                    <a:ext uri="{9D8B030D-6E8A-4147-A177-3AD203B41FA5}">
                      <a16:colId xmlns:a16="http://schemas.microsoft.com/office/drawing/2014/main" val="2364464938"/>
                    </a:ext>
                  </a:extLst>
                </a:gridCol>
                <a:gridCol w="378562">
                  <a:extLst>
                    <a:ext uri="{9D8B030D-6E8A-4147-A177-3AD203B41FA5}">
                      <a16:colId xmlns:a16="http://schemas.microsoft.com/office/drawing/2014/main" val="3805161613"/>
                    </a:ext>
                  </a:extLst>
                </a:gridCol>
                <a:gridCol w="378562">
                  <a:extLst>
                    <a:ext uri="{9D8B030D-6E8A-4147-A177-3AD203B41FA5}">
                      <a16:colId xmlns:a16="http://schemas.microsoft.com/office/drawing/2014/main" val="894198117"/>
                    </a:ext>
                  </a:extLst>
                </a:gridCol>
                <a:gridCol w="378562">
                  <a:extLst>
                    <a:ext uri="{9D8B030D-6E8A-4147-A177-3AD203B41FA5}">
                      <a16:colId xmlns:a16="http://schemas.microsoft.com/office/drawing/2014/main" val="3408637525"/>
                    </a:ext>
                  </a:extLst>
                </a:gridCol>
                <a:gridCol w="378562">
                  <a:extLst>
                    <a:ext uri="{9D8B030D-6E8A-4147-A177-3AD203B41FA5}">
                      <a16:colId xmlns:a16="http://schemas.microsoft.com/office/drawing/2014/main" val="464793929"/>
                    </a:ext>
                  </a:extLst>
                </a:gridCol>
                <a:gridCol w="378562">
                  <a:extLst>
                    <a:ext uri="{9D8B030D-6E8A-4147-A177-3AD203B41FA5}">
                      <a16:colId xmlns:a16="http://schemas.microsoft.com/office/drawing/2014/main" val="2205099736"/>
                    </a:ext>
                  </a:extLst>
                </a:gridCol>
                <a:gridCol w="378562">
                  <a:extLst>
                    <a:ext uri="{9D8B030D-6E8A-4147-A177-3AD203B41FA5}">
                      <a16:colId xmlns:a16="http://schemas.microsoft.com/office/drawing/2014/main" val="2594175169"/>
                    </a:ext>
                  </a:extLst>
                </a:gridCol>
                <a:gridCol w="378562">
                  <a:extLst>
                    <a:ext uri="{9D8B030D-6E8A-4147-A177-3AD203B41FA5}">
                      <a16:colId xmlns:a16="http://schemas.microsoft.com/office/drawing/2014/main" val="2286177551"/>
                    </a:ext>
                  </a:extLst>
                </a:gridCol>
                <a:gridCol w="378562">
                  <a:extLst>
                    <a:ext uri="{9D8B030D-6E8A-4147-A177-3AD203B41FA5}">
                      <a16:colId xmlns:a16="http://schemas.microsoft.com/office/drawing/2014/main" val="3757968885"/>
                    </a:ext>
                  </a:extLst>
                </a:gridCol>
                <a:gridCol w="378562">
                  <a:extLst>
                    <a:ext uri="{9D8B030D-6E8A-4147-A177-3AD203B41FA5}">
                      <a16:colId xmlns:a16="http://schemas.microsoft.com/office/drawing/2014/main" val="1565231040"/>
                    </a:ext>
                  </a:extLst>
                </a:gridCol>
                <a:gridCol w="395021">
                  <a:extLst>
                    <a:ext uri="{9D8B030D-6E8A-4147-A177-3AD203B41FA5}">
                      <a16:colId xmlns:a16="http://schemas.microsoft.com/office/drawing/2014/main" val="1995555680"/>
                    </a:ext>
                  </a:extLst>
                </a:gridCol>
                <a:gridCol w="534924">
                  <a:extLst>
                    <a:ext uri="{9D8B030D-6E8A-4147-A177-3AD203B41FA5}">
                      <a16:colId xmlns:a16="http://schemas.microsoft.com/office/drawing/2014/main" val="123035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1699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3311538343"/>
                  </a:ext>
                </a:extLst>
              </a:tr>
            </a:tbl>
          </a:graphicData>
        </a:graphic>
      </p:graphicFrame>
      <p:sp>
        <p:nvSpPr>
          <p:cNvPr id="4" name="Text Placeholder 3">
            <a:extLst>
              <a:ext uri="{FF2B5EF4-FFF2-40B4-BE49-F238E27FC236}">
                <a16:creationId xmlns:a16="http://schemas.microsoft.com/office/drawing/2014/main" id="{DF54F6CB-7EB3-43FA-AF65-B08C63BB9DD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820239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ADBA-00D3-4CDF-9609-9B5B7C0F4A8F}"/>
              </a:ext>
            </a:extLst>
          </p:cNvPr>
          <p:cNvSpPr>
            <a:spLocks noGrp="1"/>
          </p:cNvSpPr>
          <p:nvPr>
            <p:ph type="title"/>
          </p:nvPr>
        </p:nvSpPr>
        <p:spPr/>
        <p:txBody>
          <a:bodyPr/>
          <a:lstStyle/>
          <a:p>
            <a:r>
              <a:rPr lang="en-US"/>
              <a:t>Facebook Ads Costs Table - 11 of 26</a:t>
            </a:r>
          </a:p>
        </p:txBody>
      </p:sp>
      <p:graphicFrame>
        <p:nvGraphicFramePr>
          <p:cNvPr id="5" name="Table Placeholder 4">
            <a:extLst>
              <a:ext uri="{FF2B5EF4-FFF2-40B4-BE49-F238E27FC236}">
                <a16:creationId xmlns:a16="http://schemas.microsoft.com/office/drawing/2014/main" id="{89D11155-27CC-43F6-B1B1-80A2E6B69352}"/>
              </a:ext>
            </a:extLst>
          </p:cNvPr>
          <p:cNvGraphicFramePr>
            <a:graphicFrameLocks noGrp="1"/>
          </p:cNvGraphicFramePr>
          <p:nvPr>
            <p:ph type="tbl" sz="quarter" idx="13"/>
            <p:extLst>
              <p:ext uri="{D42A27DB-BD31-4B8C-83A1-F6EECF244321}">
                <p14:modId xmlns:p14="http://schemas.microsoft.com/office/powerpoint/2010/main" val="124417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2722477"/>
                    </a:ext>
                  </a:extLst>
                </a:gridCol>
                <a:gridCol w="378562">
                  <a:extLst>
                    <a:ext uri="{9D8B030D-6E8A-4147-A177-3AD203B41FA5}">
                      <a16:colId xmlns:a16="http://schemas.microsoft.com/office/drawing/2014/main" val="995926300"/>
                    </a:ext>
                  </a:extLst>
                </a:gridCol>
                <a:gridCol w="378562">
                  <a:extLst>
                    <a:ext uri="{9D8B030D-6E8A-4147-A177-3AD203B41FA5}">
                      <a16:colId xmlns:a16="http://schemas.microsoft.com/office/drawing/2014/main" val="3693749752"/>
                    </a:ext>
                  </a:extLst>
                </a:gridCol>
                <a:gridCol w="395021">
                  <a:extLst>
                    <a:ext uri="{9D8B030D-6E8A-4147-A177-3AD203B41FA5}">
                      <a16:colId xmlns:a16="http://schemas.microsoft.com/office/drawing/2014/main" val="3205940531"/>
                    </a:ext>
                  </a:extLst>
                </a:gridCol>
                <a:gridCol w="395021">
                  <a:extLst>
                    <a:ext uri="{9D8B030D-6E8A-4147-A177-3AD203B41FA5}">
                      <a16:colId xmlns:a16="http://schemas.microsoft.com/office/drawing/2014/main" val="2217575262"/>
                    </a:ext>
                  </a:extLst>
                </a:gridCol>
                <a:gridCol w="378562">
                  <a:extLst>
                    <a:ext uri="{9D8B030D-6E8A-4147-A177-3AD203B41FA5}">
                      <a16:colId xmlns:a16="http://schemas.microsoft.com/office/drawing/2014/main" val="2004009084"/>
                    </a:ext>
                  </a:extLst>
                </a:gridCol>
                <a:gridCol w="378562">
                  <a:extLst>
                    <a:ext uri="{9D8B030D-6E8A-4147-A177-3AD203B41FA5}">
                      <a16:colId xmlns:a16="http://schemas.microsoft.com/office/drawing/2014/main" val="1186975199"/>
                    </a:ext>
                  </a:extLst>
                </a:gridCol>
                <a:gridCol w="378562">
                  <a:extLst>
                    <a:ext uri="{9D8B030D-6E8A-4147-A177-3AD203B41FA5}">
                      <a16:colId xmlns:a16="http://schemas.microsoft.com/office/drawing/2014/main" val="2799863073"/>
                    </a:ext>
                  </a:extLst>
                </a:gridCol>
                <a:gridCol w="378562">
                  <a:extLst>
                    <a:ext uri="{9D8B030D-6E8A-4147-A177-3AD203B41FA5}">
                      <a16:colId xmlns:a16="http://schemas.microsoft.com/office/drawing/2014/main" val="1507127532"/>
                    </a:ext>
                  </a:extLst>
                </a:gridCol>
                <a:gridCol w="378562">
                  <a:extLst>
                    <a:ext uri="{9D8B030D-6E8A-4147-A177-3AD203B41FA5}">
                      <a16:colId xmlns:a16="http://schemas.microsoft.com/office/drawing/2014/main" val="689659341"/>
                    </a:ext>
                  </a:extLst>
                </a:gridCol>
                <a:gridCol w="378562">
                  <a:extLst>
                    <a:ext uri="{9D8B030D-6E8A-4147-A177-3AD203B41FA5}">
                      <a16:colId xmlns:a16="http://schemas.microsoft.com/office/drawing/2014/main" val="2654546065"/>
                    </a:ext>
                  </a:extLst>
                </a:gridCol>
                <a:gridCol w="378562">
                  <a:extLst>
                    <a:ext uri="{9D8B030D-6E8A-4147-A177-3AD203B41FA5}">
                      <a16:colId xmlns:a16="http://schemas.microsoft.com/office/drawing/2014/main" val="2944045409"/>
                    </a:ext>
                  </a:extLst>
                </a:gridCol>
                <a:gridCol w="378562">
                  <a:extLst>
                    <a:ext uri="{9D8B030D-6E8A-4147-A177-3AD203B41FA5}">
                      <a16:colId xmlns:a16="http://schemas.microsoft.com/office/drawing/2014/main" val="3697625717"/>
                    </a:ext>
                  </a:extLst>
                </a:gridCol>
                <a:gridCol w="378562">
                  <a:extLst>
                    <a:ext uri="{9D8B030D-6E8A-4147-A177-3AD203B41FA5}">
                      <a16:colId xmlns:a16="http://schemas.microsoft.com/office/drawing/2014/main" val="687920323"/>
                    </a:ext>
                  </a:extLst>
                </a:gridCol>
                <a:gridCol w="378562">
                  <a:extLst>
                    <a:ext uri="{9D8B030D-6E8A-4147-A177-3AD203B41FA5}">
                      <a16:colId xmlns:a16="http://schemas.microsoft.com/office/drawing/2014/main" val="2104382596"/>
                    </a:ext>
                  </a:extLst>
                </a:gridCol>
                <a:gridCol w="378562">
                  <a:extLst>
                    <a:ext uri="{9D8B030D-6E8A-4147-A177-3AD203B41FA5}">
                      <a16:colId xmlns:a16="http://schemas.microsoft.com/office/drawing/2014/main" val="1319562365"/>
                    </a:ext>
                  </a:extLst>
                </a:gridCol>
                <a:gridCol w="395021">
                  <a:extLst>
                    <a:ext uri="{9D8B030D-6E8A-4147-A177-3AD203B41FA5}">
                      <a16:colId xmlns:a16="http://schemas.microsoft.com/office/drawing/2014/main" val="2435992197"/>
                    </a:ext>
                  </a:extLst>
                </a:gridCol>
                <a:gridCol w="534924">
                  <a:extLst>
                    <a:ext uri="{9D8B030D-6E8A-4147-A177-3AD203B41FA5}">
                      <a16:colId xmlns:a16="http://schemas.microsoft.com/office/drawing/2014/main" val="269924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8747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21:15:12</a:t>
                      </a:r>
                      <a:r>
                        <a:rPr kumimoji="0" lang="pt-BR" sz="1000" b="0" i="0" u="none" strike="noStrike" kern="1200" cap="none" spc="0" normalizeH="0" baseline="0" noProof="0">
                          <a:ln>
                            <a:noFill/>
                          </a:ln>
                          <a:solidFill>
                            <a:prstClr val="black"/>
                          </a:solidFill>
                          <a:effectLst/>
                          <a:uLnTx/>
                          <a:uFillTx/>
                          <a:latin typeface="+mn-lt"/>
                          <a:ea typeface="+mn-ea"/>
                          <a:cs typeface="+mn-cs"/>
                        </a:rPr>
                        <a:t>
Amanhã a Deia desembarca em São Paulo, e você pode acompanhar de perto essa saga, assistindo todas as lives dessa futura jornalista. Para acompanhar as lives: http://bit.ly/2p8N3av ou http://bit.ly/2tOOM9B. 
Garanta já seu frango pelo site: http://bit.ly/2p8N3av #DEIAVAIESTUDAR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saga da deia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592123755"/>
                  </a:ext>
                </a:extLst>
              </a:tr>
            </a:tbl>
          </a:graphicData>
        </a:graphic>
      </p:graphicFrame>
      <p:sp>
        <p:nvSpPr>
          <p:cNvPr id="4" name="Text Placeholder 3">
            <a:extLst>
              <a:ext uri="{FF2B5EF4-FFF2-40B4-BE49-F238E27FC236}">
                <a16:creationId xmlns:a16="http://schemas.microsoft.com/office/drawing/2014/main" id="{4D880C87-00EE-400B-B983-0B58A4F0C6A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136900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5B28-E0AD-48AC-BA19-054007F1FEEB}"/>
              </a:ext>
            </a:extLst>
          </p:cNvPr>
          <p:cNvSpPr>
            <a:spLocks noGrp="1"/>
          </p:cNvSpPr>
          <p:nvPr>
            <p:ph type="title"/>
          </p:nvPr>
        </p:nvSpPr>
        <p:spPr/>
        <p:txBody>
          <a:bodyPr/>
          <a:lstStyle/>
          <a:p>
            <a:r>
              <a:rPr lang="en-US"/>
              <a:t>Facebook Ads Costs Table - 12 of 26</a:t>
            </a:r>
          </a:p>
        </p:txBody>
      </p:sp>
      <p:graphicFrame>
        <p:nvGraphicFramePr>
          <p:cNvPr id="5" name="Table Placeholder 4">
            <a:extLst>
              <a:ext uri="{FF2B5EF4-FFF2-40B4-BE49-F238E27FC236}">
                <a16:creationId xmlns:a16="http://schemas.microsoft.com/office/drawing/2014/main" id="{2A0FD62F-CB01-4E49-90FC-242A1EE29D26}"/>
              </a:ext>
            </a:extLst>
          </p:cNvPr>
          <p:cNvGraphicFramePr>
            <a:graphicFrameLocks noGrp="1"/>
          </p:cNvGraphicFramePr>
          <p:nvPr>
            <p:ph type="tbl" sz="quarter" idx="13"/>
            <p:extLst>
              <p:ext uri="{D42A27DB-BD31-4B8C-83A1-F6EECF244321}">
                <p14:modId xmlns:p14="http://schemas.microsoft.com/office/powerpoint/2010/main" val="277280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2712129"/>
                    </a:ext>
                  </a:extLst>
                </a:gridCol>
                <a:gridCol w="378562">
                  <a:extLst>
                    <a:ext uri="{9D8B030D-6E8A-4147-A177-3AD203B41FA5}">
                      <a16:colId xmlns:a16="http://schemas.microsoft.com/office/drawing/2014/main" val="1801412693"/>
                    </a:ext>
                  </a:extLst>
                </a:gridCol>
                <a:gridCol w="378562">
                  <a:extLst>
                    <a:ext uri="{9D8B030D-6E8A-4147-A177-3AD203B41FA5}">
                      <a16:colId xmlns:a16="http://schemas.microsoft.com/office/drawing/2014/main" val="1754432957"/>
                    </a:ext>
                  </a:extLst>
                </a:gridCol>
                <a:gridCol w="395021">
                  <a:extLst>
                    <a:ext uri="{9D8B030D-6E8A-4147-A177-3AD203B41FA5}">
                      <a16:colId xmlns:a16="http://schemas.microsoft.com/office/drawing/2014/main" val="46531347"/>
                    </a:ext>
                  </a:extLst>
                </a:gridCol>
                <a:gridCol w="395021">
                  <a:extLst>
                    <a:ext uri="{9D8B030D-6E8A-4147-A177-3AD203B41FA5}">
                      <a16:colId xmlns:a16="http://schemas.microsoft.com/office/drawing/2014/main" val="3558674454"/>
                    </a:ext>
                  </a:extLst>
                </a:gridCol>
                <a:gridCol w="378562">
                  <a:extLst>
                    <a:ext uri="{9D8B030D-6E8A-4147-A177-3AD203B41FA5}">
                      <a16:colId xmlns:a16="http://schemas.microsoft.com/office/drawing/2014/main" val="695999652"/>
                    </a:ext>
                  </a:extLst>
                </a:gridCol>
                <a:gridCol w="378562">
                  <a:extLst>
                    <a:ext uri="{9D8B030D-6E8A-4147-A177-3AD203B41FA5}">
                      <a16:colId xmlns:a16="http://schemas.microsoft.com/office/drawing/2014/main" val="2926817221"/>
                    </a:ext>
                  </a:extLst>
                </a:gridCol>
                <a:gridCol w="378562">
                  <a:extLst>
                    <a:ext uri="{9D8B030D-6E8A-4147-A177-3AD203B41FA5}">
                      <a16:colId xmlns:a16="http://schemas.microsoft.com/office/drawing/2014/main" val="3030389392"/>
                    </a:ext>
                  </a:extLst>
                </a:gridCol>
                <a:gridCol w="378562">
                  <a:extLst>
                    <a:ext uri="{9D8B030D-6E8A-4147-A177-3AD203B41FA5}">
                      <a16:colId xmlns:a16="http://schemas.microsoft.com/office/drawing/2014/main" val="2285609545"/>
                    </a:ext>
                  </a:extLst>
                </a:gridCol>
                <a:gridCol w="378562">
                  <a:extLst>
                    <a:ext uri="{9D8B030D-6E8A-4147-A177-3AD203B41FA5}">
                      <a16:colId xmlns:a16="http://schemas.microsoft.com/office/drawing/2014/main" val="3664212481"/>
                    </a:ext>
                  </a:extLst>
                </a:gridCol>
                <a:gridCol w="378562">
                  <a:extLst>
                    <a:ext uri="{9D8B030D-6E8A-4147-A177-3AD203B41FA5}">
                      <a16:colId xmlns:a16="http://schemas.microsoft.com/office/drawing/2014/main" val="3231485513"/>
                    </a:ext>
                  </a:extLst>
                </a:gridCol>
                <a:gridCol w="378562">
                  <a:extLst>
                    <a:ext uri="{9D8B030D-6E8A-4147-A177-3AD203B41FA5}">
                      <a16:colId xmlns:a16="http://schemas.microsoft.com/office/drawing/2014/main" val="970621745"/>
                    </a:ext>
                  </a:extLst>
                </a:gridCol>
                <a:gridCol w="378562">
                  <a:extLst>
                    <a:ext uri="{9D8B030D-6E8A-4147-A177-3AD203B41FA5}">
                      <a16:colId xmlns:a16="http://schemas.microsoft.com/office/drawing/2014/main" val="3782017812"/>
                    </a:ext>
                  </a:extLst>
                </a:gridCol>
                <a:gridCol w="378562">
                  <a:extLst>
                    <a:ext uri="{9D8B030D-6E8A-4147-A177-3AD203B41FA5}">
                      <a16:colId xmlns:a16="http://schemas.microsoft.com/office/drawing/2014/main" val="2179374151"/>
                    </a:ext>
                  </a:extLst>
                </a:gridCol>
                <a:gridCol w="378562">
                  <a:extLst>
                    <a:ext uri="{9D8B030D-6E8A-4147-A177-3AD203B41FA5}">
                      <a16:colId xmlns:a16="http://schemas.microsoft.com/office/drawing/2014/main" val="2509896660"/>
                    </a:ext>
                  </a:extLst>
                </a:gridCol>
                <a:gridCol w="378562">
                  <a:extLst>
                    <a:ext uri="{9D8B030D-6E8A-4147-A177-3AD203B41FA5}">
                      <a16:colId xmlns:a16="http://schemas.microsoft.com/office/drawing/2014/main" val="4256236775"/>
                    </a:ext>
                  </a:extLst>
                </a:gridCol>
                <a:gridCol w="395021">
                  <a:extLst>
                    <a:ext uri="{9D8B030D-6E8A-4147-A177-3AD203B41FA5}">
                      <a16:colId xmlns:a16="http://schemas.microsoft.com/office/drawing/2014/main" val="2068139242"/>
                    </a:ext>
                  </a:extLst>
                </a:gridCol>
                <a:gridCol w="534924">
                  <a:extLst>
                    <a:ext uri="{9D8B030D-6E8A-4147-A177-3AD203B41FA5}">
                      <a16:colId xmlns:a16="http://schemas.microsoft.com/office/drawing/2014/main" val="278071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5707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20:54:44</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FT2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044029056"/>
                  </a:ext>
                </a:extLst>
              </a:tr>
            </a:tbl>
          </a:graphicData>
        </a:graphic>
      </p:graphicFrame>
      <p:sp>
        <p:nvSpPr>
          <p:cNvPr id="4" name="Text Placeholder 3">
            <a:extLst>
              <a:ext uri="{FF2B5EF4-FFF2-40B4-BE49-F238E27FC236}">
                <a16:creationId xmlns:a16="http://schemas.microsoft.com/office/drawing/2014/main" id="{F9EA08DF-0BAA-4FE4-89C5-4DEB496A26A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684739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0067E-B151-4C5E-A840-E3CFDFEA760C}"/>
              </a:ext>
            </a:extLst>
          </p:cNvPr>
          <p:cNvSpPr>
            <a:spLocks noGrp="1"/>
          </p:cNvSpPr>
          <p:nvPr>
            <p:ph type="title"/>
          </p:nvPr>
        </p:nvSpPr>
        <p:spPr/>
        <p:txBody>
          <a:bodyPr/>
          <a:lstStyle/>
          <a:p>
            <a:r>
              <a:rPr lang="en-US"/>
              <a:t>Facebook Ads Costs Table - 13 of 26</a:t>
            </a:r>
          </a:p>
        </p:txBody>
      </p:sp>
      <p:graphicFrame>
        <p:nvGraphicFramePr>
          <p:cNvPr id="5" name="Table Placeholder 4">
            <a:extLst>
              <a:ext uri="{FF2B5EF4-FFF2-40B4-BE49-F238E27FC236}">
                <a16:creationId xmlns:a16="http://schemas.microsoft.com/office/drawing/2014/main" id="{92761122-EED4-4FB3-A359-8F36B62AAA3B}"/>
              </a:ext>
            </a:extLst>
          </p:cNvPr>
          <p:cNvGraphicFramePr>
            <a:graphicFrameLocks noGrp="1"/>
          </p:cNvGraphicFramePr>
          <p:nvPr>
            <p:ph type="tbl" sz="quarter" idx="13"/>
            <p:extLst>
              <p:ext uri="{D42A27DB-BD31-4B8C-83A1-F6EECF244321}">
                <p14:modId xmlns:p14="http://schemas.microsoft.com/office/powerpoint/2010/main" val="272866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52985631"/>
                    </a:ext>
                  </a:extLst>
                </a:gridCol>
                <a:gridCol w="378562">
                  <a:extLst>
                    <a:ext uri="{9D8B030D-6E8A-4147-A177-3AD203B41FA5}">
                      <a16:colId xmlns:a16="http://schemas.microsoft.com/office/drawing/2014/main" val="3144290796"/>
                    </a:ext>
                  </a:extLst>
                </a:gridCol>
                <a:gridCol w="378562">
                  <a:extLst>
                    <a:ext uri="{9D8B030D-6E8A-4147-A177-3AD203B41FA5}">
                      <a16:colId xmlns:a16="http://schemas.microsoft.com/office/drawing/2014/main" val="3210700214"/>
                    </a:ext>
                  </a:extLst>
                </a:gridCol>
                <a:gridCol w="395021">
                  <a:extLst>
                    <a:ext uri="{9D8B030D-6E8A-4147-A177-3AD203B41FA5}">
                      <a16:colId xmlns:a16="http://schemas.microsoft.com/office/drawing/2014/main" val="3961811637"/>
                    </a:ext>
                  </a:extLst>
                </a:gridCol>
                <a:gridCol w="395021">
                  <a:extLst>
                    <a:ext uri="{9D8B030D-6E8A-4147-A177-3AD203B41FA5}">
                      <a16:colId xmlns:a16="http://schemas.microsoft.com/office/drawing/2014/main" val="3987463641"/>
                    </a:ext>
                  </a:extLst>
                </a:gridCol>
                <a:gridCol w="378562">
                  <a:extLst>
                    <a:ext uri="{9D8B030D-6E8A-4147-A177-3AD203B41FA5}">
                      <a16:colId xmlns:a16="http://schemas.microsoft.com/office/drawing/2014/main" val="31539443"/>
                    </a:ext>
                  </a:extLst>
                </a:gridCol>
                <a:gridCol w="378562">
                  <a:extLst>
                    <a:ext uri="{9D8B030D-6E8A-4147-A177-3AD203B41FA5}">
                      <a16:colId xmlns:a16="http://schemas.microsoft.com/office/drawing/2014/main" val="3949998822"/>
                    </a:ext>
                  </a:extLst>
                </a:gridCol>
                <a:gridCol w="378562">
                  <a:extLst>
                    <a:ext uri="{9D8B030D-6E8A-4147-A177-3AD203B41FA5}">
                      <a16:colId xmlns:a16="http://schemas.microsoft.com/office/drawing/2014/main" val="3379489970"/>
                    </a:ext>
                  </a:extLst>
                </a:gridCol>
                <a:gridCol w="378562">
                  <a:extLst>
                    <a:ext uri="{9D8B030D-6E8A-4147-A177-3AD203B41FA5}">
                      <a16:colId xmlns:a16="http://schemas.microsoft.com/office/drawing/2014/main" val="50763160"/>
                    </a:ext>
                  </a:extLst>
                </a:gridCol>
                <a:gridCol w="378562">
                  <a:extLst>
                    <a:ext uri="{9D8B030D-6E8A-4147-A177-3AD203B41FA5}">
                      <a16:colId xmlns:a16="http://schemas.microsoft.com/office/drawing/2014/main" val="2146775728"/>
                    </a:ext>
                  </a:extLst>
                </a:gridCol>
                <a:gridCol w="378562">
                  <a:extLst>
                    <a:ext uri="{9D8B030D-6E8A-4147-A177-3AD203B41FA5}">
                      <a16:colId xmlns:a16="http://schemas.microsoft.com/office/drawing/2014/main" val="1075524216"/>
                    </a:ext>
                  </a:extLst>
                </a:gridCol>
                <a:gridCol w="378562">
                  <a:extLst>
                    <a:ext uri="{9D8B030D-6E8A-4147-A177-3AD203B41FA5}">
                      <a16:colId xmlns:a16="http://schemas.microsoft.com/office/drawing/2014/main" val="758991393"/>
                    </a:ext>
                  </a:extLst>
                </a:gridCol>
                <a:gridCol w="378562">
                  <a:extLst>
                    <a:ext uri="{9D8B030D-6E8A-4147-A177-3AD203B41FA5}">
                      <a16:colId xmlns:a16="http://schemas.microsoft.com/office/drawing/2014/main" val="4031396399"/>
                    </a:ext>
                  </a:extLst>
                </a:gridCol>
                <a:gridCol w="378562">
                  <a:extLst>
                    <a:ext uri="{9D8B030D-6E8A-4147-A177-3AD203B41FA5}">
                      <a16:colId xmlns:a16="http://schemas.microsoft.com/office/drawing/2014/main" val="1194108411"/>
                    </a:ext>
                  </a:extLst>
                </a:gridCol>
                <a:gridCol w="378562">
                  <a:extLst>
                    <a:ext uri="{9D8B030D-6E8A-4147-A177-3AD203B41FA5}">
                      <a16:colId xmlns:a16="http://schemas.microsoft.com/office/drawing/2014/main" val="3497095281"/>
                    </a:ext>
                  </a:extLst>
                </a:gridCol>
                <a:gridCol w="378562">
                  <a:extLst>
                    <a:ext uri="{9D8B030D-6E8A-4147-A177-3AD203B41FA5}">
                      <a16:colId xmlns:a16="http://schemas.microsoft.com/office/drawing/2014/main" val="1420036107"/>
                    </a:ext>
                  </a:extLst>
                </a:gridCol>
                <a:gridCol w="395021">
                  <a:extLst>
                    <a:ext uri="{9D8B030D-6E8A-4147-A177-3AD203B41FA5}">
                      <a16:colId xmlns:a16="http://schemas.microsoft.com/office/drawing/2014/main" val="2058018361"/>
                    </a:ext>
                  </a:extLst>
                </a:gridCol>
                <a:gridCol w="534924">
                  <a:extLst>
                    <a:ext uri="{9D8B030D-6E8A-4147-A177-3AD203B41FA5}">
                      <a16:colId xmlns:a16="http://schemas.microsoft.com/office/drawing/2014/main" val="551586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61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21:45:40</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702334982"/>
                  </a:ext>
                </a:extLst>
              </a:tr>
            </a:tbl>
          </a:graphicData>
        </a:graphic>
      </p:graphicFrame>
      <p:sp>
        <p:nvSpPr>
          <p:cNvPr id="4" name="Text Placeholder 3">
            <a:extLst>
              <a:ext uri="{FF2B5EF4-FFF2-40B4-BE49-F238E27FC236}">
                <a16:creationId xmlns:a16="http://schemas.microsoft.com/office/drawing/2014/main" id="{AD026EB3-8737-4FA0-A72F-3B28156D4E0B}"/>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451977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C7A09-D2F9-4434-83D8-7A53A0E23276}"/>
              </a:ext>
            </a:extLst>
          </p:cNvPr>
          <p:cNvSpPr>
            <a:spLocks noGrp="1"/>
          </p:cNvSpPr>
          <p:nvPr>
            <p:ph type="title"/>
          </p:nvPr>
        </p:nvSpPr>
        <p:spPr/>
        <p:txBody>
          <a:bodyPr/>
          <a:lstStyle/>
          <a:p>
            <a:r>
              <a:rPr lang="en-US"/>
              <a:t>Facebook Ads Costs Table - 14 of 26</a:t>
            </a:r>
          </a:p>
        </p:txBody>
      </p:sp>
      <p:graphicFrame>
        <p:nvGraphicFramePr>
          <p:cNvPr id="5" name="Table Placeholder 4">
            <a:extLst>
              <a:ext uri="{FF2B5EF4-FFF2-40B4-BE49-F238E27FC236}">
                <a16:creationId xmlns:a16="http://schemas.microsoft.com/office/drawing/2014/main" id="{DA1C6E71-CF76-421A-9006-8AB6479F1060}"/>
              </a:ext>
            </a:extLst>
          </p:cNvPr>
          <p:cNvGraphicFramePr>
            <a:graphicFrameLocks noGrp="1"/>
          </p:cNvGraphicFramePr>
          <p:nvPr>
            <p:ph type="tbl" sz="quarter" idx="13"/>
            <p:extLst>
              <p:ext uri="{D42A27DB-BD31-4B8C-83A1-F6EECF244321}">
                <p14:modId xmlns:p14="http://schemas.microsoft.com/office/powerpoint/2010/main" val="396805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9606527"/>
                    </a:ext>
                  </a:extLst>
                </a:gridCol>
                <a:gridCol w="378562">
                  <a:extLst>
                    <a:ext uri="{9D8B030D-6E8A-4147-A177-3AD203B41FA5}">
                      <a16:colId xmlns:a16="http://schemas.microsoft.com/office/drawing/2014/main" val="2800637088"/>
                    </a:ext>
                  </a:extLst>
                </a:gridCol>
                <a:gridCol w="378562">
                  <a:extLst>
                    <a:ext uri="{9D8B030D-6E8A-4147-A177-3AD203B41FA5}">
                      <a16:colId xmlns:a16="http://schemas.microsoft.com/office/drawing/2014/main" val="3693726631"/>
                    </a:ext>
                  </a:extLst>
                </a:gridCol>
                <a:gridCol w="395021">
                  <a:extLst>
                    <a:ext uri="{9D8B030D-6E8A-4147-A177-3AD203B41FA5}">
                      <a16:colId xmlns:a16="http://schemas.microsoft.com/office/drawing/2014/main" val="1068980647"/>
                    </a:ext>
                  </a:extLst>
                </a:gridCol>
                <a:gridCol w="395021">
                  <a:extLst>
                    <a:ext uri="{9D8B030D-6E8A-4147-A177-3AD203B41FA5}">
                      <a16:colId xmlns:a16="http://schemas.microsoft.com/office/drawing/2014/main" val="1577831699"/>
                    </a:ext>
                  </a:extLst>
                </a:gridCol>
                <a:gridCol w="378562">
                  <a:extLst>
                    <a:ext uri="{9D8B030D-6E8A-4147-A177-3AD203B41FA5}">
                      <a16:colId xmlns:a16="http://schemas.microsoft.com/office/drawing/2014/main" val="1493932874"/>
                    </a:ext>
                  </a:extLst>
                </a:gridCol>
                <a:gridCol w="378562">
                  <a:extLst>
                    <a:ext uri="{9D8B030D-6E8A-4147-A177-3AD203B41FA5}">
                      <a16:colId xmlns:a16="http://schemas.microsoft.com/office/drawing/2014/main" val="329762269"/>
                    </a:ext>
                  </a:extLst>
                </a:gridCol>
                <a:gridCol w="378562">
                  <a:extLst>
                    <a:ext uri="{9D8B030D-6E8A-4147-A177-3AD203B41FA5}">
                      <a16:colId xmlns:a16="http://schemas.microsoft.com/office/drawing/2014/main" val="1693313738"/>
                    </a:ext>
                  </a:extLst>
                </a:gridCol>
                <a:gridCol w="378562">
                  <a:extLst>
                    <a:ext uri="{9D8B030D-6E8A-4147-A177-3AD203B41FA5}">
                      <a16:colId xmlns:a16="http://schemas.microsoft.com/office/drawing/2014/main" val="261046031"/>
                    </a:ext>
                  </a:extLst>
                </a:gridCol>
                <a:gridCol w="378562">
                  <a:extLst>
                    <a:ext uri="{9D8B030D-6E8A-4147-A177-3AD203B41FA5}">
                      <a16:colId xmlns:a16="http://schemas.microsoft.com/office/drawing/2014/main" val="3172235961"/>
                    </a:ext>
                  </a:extLst>
                </a:gridCol>
                <a:gridCol w="378562">
                  <a:extLst>
                    <a:ext uri="{9D8B030D-6E8A-4147-A177-3AD203B41FA5}">
                      <a16:colId xmlns:a16="http://schemas.microsoft.com/office/drawing/2014/main" val="337462420"/>
                    </a:ext>
                  </a:extLst>
                </a:gridCol>
                <a:gridCol w="378562">
                  <a:extLst>
                    <a:ext uri="{9D8B030D-6E8A-4147-A177-3AD203B41FA5}">
                      <a16:colId xmlns:a16="http://schemas.microsoft.com/office/drawing/2014/main" val="2018797387"/>
                    </a:ext>
                  </a:extLst>
                </a:gridCol>
                <a:gridCol w="378562">
                  <a:extLst>
                    <a:ext uri="{9D8B030D-6E8A-4147-A177-3AD203B41FA5}">
                      <a16:colId xmlns:a16="http://schemas.microsoft.com/office/drawing/2014/main" val="3482910653"/>
                    </a:ext>
                  </a:extLst>
                </a:gridCol>
                <a:gridCol w="378562">
                  <a:extLst>
                    <a:ext uri="{9D8B030D-6E8A-4147-A177-3AD203B41FA5}">
                      <a16:colId xmlns:a16="http://schemas.microsoft.com/office/drawing/2014/main" val="3446323795"/>
                    </a:ext>
                  </a:extLst>
                </a:gridCol>
                <a:gridCol w="378562">
                  <a:extLst>
                    <a:ext uri="{9D8B030D-6E8A-4147-A177-3AD203B41FA5}">
                      <a16:colId xmlns:a16="http://schemas.microsoft.com/office/drawing/2014/main" val="2989965312"/>
                    </a:ext>
                  </a:extLst>
                </a:gridCol>
                <a:gridCol w="378562">
                  <a:extLst>
                    <a:ext uri="{9D8B030D-6E8A-4147-A177-3AD203B41FA5}">
                      <a16:colId xmlns:a16="http://schemas.microsoft.com/office/drawing/2014/main" val="4092155298"/>
                    </a:ext>
                  </a:extLst>
                </a:gridCol>
                <a:gridCol w="395021">
                  <a:extLst>
                    <a:ext uri="{9D8B030D-6E8A-4147-A177-3AD203B41FA5}">
                      <a16:colId xmlns:a16="http://schemas.microsoft.com/office/drawing/2014/main" val="1926581248"/>
                    </a:ext>
                  </a:extLst>
                </a:gridCol>
                <a:gridCol w="534924">
                  <a:extLst>
                    <a:ext uri="{9D8B030D-6E8A-4147-A177-3AD203B41FA5}">
                      <a16:colId xmlns:a16="http://schemas.microsoft.com/office/drawing/2014/main" val="166869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5249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14:49:48</a:t>
                      </a:r>
                      <a:r>
                        <a:rPr kumimoji="0" lang="pt-BR" sz="1000" b="0" i="0" u="none" strike="noStrike" kern="1200" cap="none" spc="0" normalizeH="0" baseline="0" noProof="0">
                          <a:ln>
                            <a:noFill/>
                          </a:ln>
                          <a:solidFill>
                            <a:prstClr val="black"/>
                          </a:solidFill>
                          <a:effectLst/>
                          <a:uLnTx/>
                          <a:uFillTx/>
                          <a:latin typeface="+mn-lt"/>
                          <a:ea typeface="+mn-ea"/>
                          <a:cs typeface="+mn-cs"/>
                        </a:rPr>
                        <a:t>
Bora ajudar uma estudante em apuros, que resolveu vender frangos pra pagar a faculdade? Sábado você vai experimentar uma deliciosa receita e de quebra, ajudar a Déia a bater a meta de vender 500 frangos pra conseguir se formar. Se liga no evento!
#DéiaVaiEstudar #AtéOúltimoFrango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Evento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109952230"/>
                  </a:ext>
                </a:extLst>
              </a:tr>
            </a:tbl>
          </a:graphicData>
        </a:graphic>
      </p:graphicFrame>
      <p:sp>
        <p:nvSpPr>
          <p:cNvPr id="4" name="Text Placeholder 3">
            <a:extLst>
              <a:ext uri="{FF2B5EF4-FFF2-40B4-BE49-F238E27FC236}">
                <a16:creationId xmlns:a16="http://schemas.microsoft.com/office/drawing/2014/main" id="{CBF9118F-DD95-45A3-8F2E-A322B7D9356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758295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C238-D0C6-40C1-AD6F-6585CFC4A250}"/>
              </a:ext>
            </a:extLst>
          </p:cNvPr>
          <p:cNvSpPr>
            <a:spLocks noGrp="1"/>
          </p:cNvSpPr>
          <p:nvPr>
            <p:ph type="title"/>
          </p:nvPr>
        </p:nvSpPr>
        <p:spPr/>
        <p:txBody>
          <a:bodyPr/>
          <a:lstStyle/>
          <a:p>
            <a:r>
              <a:rPr lang="en-US"/>
              <a:t>Facebook Ads Costs Table - 15 of 26</a:t>
            </a:r>
          </a:p>
        </p:txBody>
      </p:sp>
      <p:graphicFrame>
        <p:nvGraphicFramePr>
          <p:cNvPr id="5" name="Table Placeholder 4">
            <a:extLst>
              <a:ext uri="{FF2B5EF4-FFF2-40B4-BE49-F238E27FC236}">
                <a16:creationId xmlns:a16="http://schemas.microsoft.com/office/drawing/2014/main" id="{BF154FEB-1B09-4D73-8617-96B3FD13DE61}"/>
              </a:ext>
            </a:extLst>
          </p:cNvPr>
          <p:cNvGraphicFramePr>
            <a:graphicFrameLocks noGrp="1"/>
          </p:cNvGraphicFramePr>
          <p:nvPr>
            <p:ph type="tbl" sz="quarter" idx="13"/>
            <p:extLst>
              <p:ext uri="{D42A27DB-BD31-4B8C-83A1-F6EECF244321}">
                <p14:modId xmlns:p14="http://schemas.microsoft.com/office/powerpoint/2010/main" val="306376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1705133"/>
                    </a:ext>
                  </a:extLst>
                </a:gridCol>
                <a:gridCol w="378562">
                  <a:extLst>
                    <a:ext uri="{9D8B030D-6E8A-4147-A177-3AD203B41FA5}">
                      <a16:colId xmlns:a16="http://schemas.microsoft.com/office/drawing/2014/main" val="1192802217"/>
                    </a:ext>
                  </a:extLst>
                </a:gridCol>
                <a:gridCol w="378562">
                  <a:extLst>
                    <a:ext uri="{9D8B030D-6E8A-4147-A177-3AD203B41FA5}">
                      <a16:colId xmlns:a16="http://schemas.microsoft.com/office/drawing/2014/main" val="3132479765"/>
                    </a:ext>
                  </a:extLst>
                </a:gridCol>
                <a:gridCol w="395021">
                  <a:extLst>
                    <a:ext uri="{9D8B030D-6E8A-4147-A177-3AD203B41FA5}">
                      <a16:colId xmlns:a16="http://schemas.microsoft.com/office/drawing/2014/main" val="2443914219"/>
                    </a:ext>
                  </a:extLst>
                </a:gridCol>
                <a:gridCol w="395021">
                  <a:extLst>
                    <a:ext uri="{9D8B030D-6E8A-4147-A177-3AD203B41FA5}">
                      <a16:colId xmlns:a16="http://schemas.microsoft.com/office/drawing/2014/main" val="764770510"/>
                    </a:ext>
                  </a:extLst>
                </a:gridCol>
                <a:gridCol w="378562">
                  <a:extLst>
                    <a:ext uri="{9D8B030D-6E8A-4147-A177-3AD203B41FA5}">
                      <a16:colId xmlns:a16="http://schemas.microsoft.com/office/drawing/2014/main" val="1638284631"/>
                    </a:ext>
                  </a:extLst>
                </a:gridCol>
                <a:gridCol w="378562">
                  <a:extLst>
                    <a:ext uri="{9D8B030D-6E8A-4147-A177-3AD203B41FA5}">
                      <a16:colId xmlns:a16="http://schemas.microsoft.com/office/drawing/2014/main" val="4164916701"/>
                    </a:ext>
                  </a:extLst>
                </a:gridCol>
                <a:gridCol w="378562">
                  <a:extLst>
                    <a:ext uri="{9D8B030D-6E8A-4147-A177-3AD203B41FA5}">
                      <a16:colId xmlns:a16="http://schemas.microsoft.com/office/drawing/2014/main" val="510420500"/>
                    </a:ext>
                  </a:extLst>
                </a:gridCol>
                <a:gridCol w="378562">
                  <a:extLst>
                    <a:ext uri="{9D8B030D-6E8A-4147-A177-3AD203B41FA5}">
                      <a16:colId xmlns:a16="http://schemas.microsoft.com/office/drawing/2014/main" val="3827739150"/>
                    </a:ext>
                  </a:extLst>
                </a:gridCol>
                <a:gridCol w="378562">
                  <a:extLst>
                    <a:ext uri="{9D8B030D-6E8A-4147-A177-3AD203B41FA5}">
                      <a16:colId xmlns:a16="http://schemas.microsoft.com/office/drawing/2014/main" val="1846837782"/>
                    </a:ext>
                  </a:extLst>
                </a:gridCol>
                <a:gridCol w="378562">
                  <a:extLst>
                    <a:ext uri="{9D8B030D-6E8A-4147-A177-3AD203B41FA5}">
                      <a16:colId xmlns:a16="http://schemas.microsoft.com/office/drawing/2014/main" val="2166792611"/>
                    </a:ext>
                  </a:extLst>
                </a:gridCol>
                <a:gridCol w="378562">
                  <a:extLst>
                    <a:ext uri="{9D8B030D-6E8A-4147-A177-3AD203B41FA5}">
                      <a16:colId xmlns:a16="http://schemas.microsoft.com/office/drawing/2014/main" val="132644030"/>
                    </a:ext>
                  </a:extLst>
                </a:gridCol>
                <a:gridCol w="378562">
                  <a:extLst>
                    <a:ext uri="{9D8B030D-6E8A-4147-A177-3AD203B41FA5}">
                      <a16:colId xmlns:a16="http://schemas.microsoft.com/office/drawing/2014/main" val="2045247563"/>
                    </a:ext>
                  </a:extLst>
                </a:gridCol>
                <a:gridCol w="378562">
                  <a:extLst>
                    <a:ext uri="{9D8B030D-6E8A-4147-A177-3AD203B41FA5}">
                      <a16:colId xmlns:a16="http://schemas.microsoft.com/office/drawing/2014/main" val="3284329449"/>
                    </a:ext>
                  </a:extLst>
                </a:gridCol>
                <a:gridCol w="378562">
                  <a:extLst>
                    <a:ext uri="{9D8B030D-6E8A-4147-A177-3AD203B41FA5}">
                      <a16:colId xmlns:a16="http://schemas.microsoft.com/office/drawing/2014/main" val="692411352"/>
                    </a:ext>
                  </a:extLst>
                </a:gridCol>
                <a:gridCol w="378562">
                  <a:extLst>
                    <a:ext uri="{9D8B030D-6E8A-4147-A177-3AD203B41FA5}">
                      <a16:colId xmlns:a16="http://schemas.microsoft.com/office/drawing/2014/main" val="165790085"/>
                    </a:ext>
                  </a:extLst>
                </a:gridCol>
                <a:gridCol w="395021">
                  <a:extLst>
                    <a:ext uri="{9D8B030D-6E8A-4147-A177-3AD203B41FA5}">
                      <a16:colId xmlns:a16="http://schemas.microsoft.com/office/drawing/2014/main" val="696564170"/>
                    </a:ext>
                  </a:extLst>
                </a:gridCol>
                <a:gridCol w="534924">
                  <a:extLst>
                    <a:ext uri="{9D8B030D-6E8A-4147-A177-3AD203B41FA5}">
                      <a16:colId xmlns:a16="http://schemas.microsoft.com/office/drawing/2014/main" val="394270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2465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21:47:35</a:t>
                      </a:r>
                      <a:r>
                        <a:rPr kumimoji="0" lang="pt-BR" sz="1000" b="0" i="0" u="none" strike="noStrike" kern="1200" cap="none" spc="0" normalizeH="0" baseline="0" noProof="0">
                          <a:ln>
                            <a:noFill/>
                          </a:ln>
                          <a:solidFill>
                            <a:prstClr val="black"/>
                          </a:solidFill>
                          <a:effectLst/>
                          <a:uLnTx/>
                          <a:uFillTx/>
                          <a:latin typeface="+mn-lt"/>
                          <a:ea typeface="+mn-ea"/>
                          <a:cs typeface="+mn-cs"/>
                        </a:rPr>
                        <a:t>
Não precisa se desesperar esperando o FIES. Se o resultado não for favorável, você pode contar com o PRAVALER e fazer a facul dos seus sonhos, ainda esse ano. #PRAVALER #VAIESTUDAR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Segura a ansiedade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4001936100"/>
                  </a:ext>
                </a:extLst>
              </a:tr>
            </a:tbl>
          </a:graphicData>
        </a:graphic>
      </p:graphicFrame>
      <p:sp>
        <p:nvSpPr>
          <p:cNvPr id="4" name="Text Placeholder 3">
            <a:extLst>
              <a:ext uri="{FF2B5EF4-FFF2-40B4-BE49-F238E27FC236}">
                <a16:creationId xmlns:a16="http://schemas.microsoft.com/office/drawing/2014/main" id="{7552B9E2-099A-440D-9C20-A761A63019C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879848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16D0-ADEA-433A-8C07-A2C577D920EE}"/>
              </a:ext>
            </a:extLst>
          </p:cNvPr>
          <p:cNvSpPr>
            <a:spLocks noGrp="1"/>
          </p:cNvSpPr>
          <p:nvPr>
            <p:ph type="title"/>
          </p:nvPr>
        </p:nvSpPr>
        <p:spPr/>
        <p:txBody>
          <a:bodyPr/>
          <a:lstStyle/>
          <a:p>
            <a:r>
              <a:rPr lang="en-US"/>
              <a:t>Facebook Ads Costs Table - 16 of 26</a:t>
            </a:r>
          </a:p>
        </p:txBody>
      </p:sp>
      <p:graphicFrame>
        <p:nvGraphicFramePr>
          <p:cNvPr id="5" name="Table Placeholder 4">
            <a:extLst>
              <a:ext uri="{FF2B5EF4-FFF2-40B4-BE49-F238E27FC236}">
                <a16:creationId xmlns:a16="http://schemas.microsoft.com/office/drawing/2014/main" id="{56CE0F49-B5D7-409A-8BEF-B062FA01D0D0}"/>
              </a:ext>
            </a:extLst>
          </p:cNvPr>
          <p:cNvGraphicFramePr>
            <a:graphicFrameLocks noGrp="1"/>
          </p:cNvGraphicFramePr>
          <p:nvPr>
            <p:ph type="tbl" sz="quarter" idx="13"/>
            <p:extLst>
              <p:ext uri="{D42A27DB-BD31-4B8C-83A1-F6EECF244321}">
                <p14:modId xmlns:p14="http://schemas.microsoft.com/office/powerpoint/2010/main" val="96462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16888697"/>
                    </a:ext>
                  </a:extLst>
                </a:gridCol>
                <a:gridCol w="378562">
                  <a:extLst>
                    <a:ext uri="{9D8B030D-6E8A-4147-A177-3AD203B41FA5}">
                      <a16:colId xmlns:a16="http://schemas.microsoft.com/office/drawing/2014/main" val="2115852140"/>
                    </a:ext>
                  </a:extLst>
                </a:gridCol>
                <a:gridCol w="378562">
                  <a:extLst>
                    <a:ext uri="{9D8B030D-6E8A-4147-A177-3AD203B41FA5}">
                      <a16:colId xmlns:a16="http://schemas.microsoft.com/office/drawing/2014/main" val="1480090499"/>
                    </a:ext>
                  </a:extLst>
                </a:gridCol>
                <a:gridCol w="395021">
                  <a:extLst>
                    <a:ext uri="{9D8B030D-6E8A-4147-A177-3AD203B41FA5}">
                      <a16:colId xmlns:a16="http://schemas.microsoft.com/office/drawing/2014/main" val="1765556156"/>
                    </a:ext>
                  </a:extLst>
                </a:gridCol>
                <a:gridCol w="395021">
                  <a:extLst>
                    <a:ext uri="{9D8B030D-6E8A-4147-A177-3AD203B41FA5}">
                      <a16:colId xmlns:a16="http://schemas.microsoft.com/office/drawing/2014/main" val="2473002387"/>
                    </a:ext>
                  </a:extLst>
                </a:gridCol>
                <a:gridCol w="378562">
                  <a:extLst>
                    <a:ext uri="{9D8B030D-6E8A-4147-A177-3AD203B41FA5}">
                      <a16:colId xmlns:a16="http://schemas.microsoft.com/office/drawing/2014/main" val="3381414359"/>
                    </a:ext>
                  </a:extLst>
                </a:gridCol>
                <a:gridCol w="378562">
                  <a:extLst>
                    <a:ext uri="{9D8B030D-6E8A-4147-A177-3AD203B41FA5}">
                      <a16:colId xmlns:a16="http://schemas.microsoft.com/office/drawing/2014/main" val="3435829426"/>
                    </a:ext>
                  </a:extLst>
                </a:gridCol>
                <a:gridCol w="378562">
                  <a:extLst>
                    <a:ext uri="{9D8B030D-6E8A-4147-A177-3AD203B41FA5}">
                      <a16:colId xmlns:a16="http://schemas.microsoft.com/office/drawing/2014/main" val="3891247013"/>
                    </a:ext>
                  </a:extLst>
                </a:gridCol>
                <a:gridCol w="378562">
                  <a:extLst>
                    <a:ext uri="{9D8B030D-6E8A-4147-A177-3AD203B41FA5}">
                      <a16:colId xmlns:a16="http://schemas.microsoft.com/office/drawing/2014/main" val="1659690381"/>
                    </a:ext>
                  </a:extLst>
                </a:gridCol>
                <a:gridCol w="378562">
                  <a:extLst>
                    <a:ext uri="{9D8B030D-6E8A-4147-A177-3AD203B41FA5}">
                      <a16:colId xmlns:a16="http://schemas.microsoft.com/office/drawing/2014/main" val="3078686472"/>
                    </a:ext>
                  </a:extLst>
                </a:gridCol>
                <a:gridCol w="378562">
                  <a:extLst>
                    <a:ext uri="{9D8B030D-6E8A-4147-A177-3AD203B41FA5}">
                      <a16:colId xmlns:a16="http://schemas.microsoft.com/office/drawing/2014/main" val="3206731306"/>
                    </a:ext>
                  </a:extLst>
                </a:gridCol>
                <a:gridCol w="378562">
                  <a:extLst>
                    <a:ext uri="{9D8B030D-6E8A-4147-A177-3AD203B41FA5}">
                      <a16:colId xmlns:a16="http://schemas.microsoft.com/office/drawing/2014/main" val="3498060601"/>
                    </a:ext>
                  </a:extLst>
                </a:gridCol>
                <a:gridCol w="378562">
                  <a:extLst>
                    <a:ext uri="{9D8B030D-6E8A-4147-A177-3AD203B41FA5}">
                      <a16:colId xmlns:a16="http://schemas.microsoft.com/office/drawing/2014/main" val="2478293544"/>
                    </a:ext>
                  </a:extLst>
                </a:gridCol>
                <a:gridCol w="378562">
                  <a:extLst>
                    <a:ext uri="{9D8B030D-6E8A-4147-A177-3AD203B41FA5}">
                      <a16:colId xmlns:a16="http://schemas.microsoft.com/office/drawing/2014/main" val="2010641180"/>
                    </a:ext>
                  </a:extLst>
                </a:gridCol>
                <a:gridCol w="378562">
                  <a:extLst>
                    <a:ext uri="{9D8B030D-6E8A-4147-A177-3AD203B41FA5}">
                      <a16:colId xmlns:a16="http://schemas.microsoft.com/office/drawing/2014/main" val="2062223882"/>
                    </a:ext>
                  </a:extLst>
                </a:gridCol>
                <a:gridCol w="378562">
                  <a:extLst>
                    <a:ext uri="{9D8B030D-6E8A-4147-A177-3AD203B41FA5}">
                      <a16:colId xmlns:a16="http://schemas.microsoft.com/office/drawing/2014/main" val="2401564611"/>
                    </a:ext>
                  </a:extLst>
                </a:gridCol>
                <a:gridCol w="395021">
                  <a:extLst>
                    <a:ext uri="{9D8B030D-6E8A-4147-A177-3AD203B41FA5}">
                      <a16:colId xmlns:a16="http://schemas.microsoft.com/office/drawing/2014/main" val="260599540"/>
                    </a:ext>
                  </a:extLst>
                </a:gridCol>
                <a:gridCol w="534924">
                  <a:extLst>
                    <a:ext uri="{9D8B030D-6E8A-4147-A177-3AD203B41FA5}">
                      <a16:colId xmlns:a16="http://schemas.microsoft.com/office/drawing/2014/main" val="3362535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3445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16:45:12</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Status13_120318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Status13_120318</a:t>
                      </a:r>
                    </a:p>
                  </a:txBody>
                  <a:tcPr/>
                </a:tc>
                <a:extLst>
                  <a:ext uri="{0D108BD9-81ED-4DB2-BD59-A6C34878D82A}">
                    <a16:rowId xmlns:a16="http://schemas.microsoft.com/office/drawing/2014/main" val="3175200198"/>
                  </a:ext>
                </a:extLst>
              </a:tr>
            </a:tbl>
          </a:graphicData>
        </a:graphic>
      </p:graphicFrame>
      <p:sp>
        <p:nvSpPr>
          <p:cNvPr id="4" name="Text Placeholder 3">
            <a:extLst>
              <a:ext uri="{FF2B5EF4-FFF2-40B4-BE49-F238E27FC236}">
                <a16:creationId xmlns:a16="http://schemas.microsoft.com/office/drawing/2014/main" id="{07EA48CD-52C9-464B-9D9F-6408508E90AF}"/>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92256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A889-1261-4A08-925A-0171BE359707}"/>
              </a:ext>
            </a:extLst>
          </p:cNvPr>
          <p:cNvSpPr>
            <a:spLocks noGrp="1"/>
          </p:cNvSpPr>
          <p:nvPr>
            <p:ph type="title"/>
          </p:nvPr>
        </p:nvSpPr>
        <p:spPr/>
        <p:txBody>
          <a:bodyPr/>
          <a:lstStyle/>
          <a:p>
            <a:r>
              <a:rPr lang="en-US"/>
              <a:t>Facebook Ads Costs Table - 17 of 26</a:t>
            </a:r>
          </a:p>
        </p:txBody>
      </p:sp>
      <p:graphicFrame>
        <p:nvGraphicFramePr>
          <p:cNvPr id="5" name="Table Placeholder 4">
            <a:extLst>
              <a:ext uri="{FF2B5EF4-FFF2-40B4-BE49-F238E27FC236}">
                <a16:creationId xmlns:a16="http://schemas.microsoft.com/office/drawing/2014/main" id="{7A841EE2-7120-4592-A9B7-D12C4549C7D6}"/>
              </a:ext>
            </a:extLst>
          </p:cNvPr>
          <p:cNvGraphicFramePr>
            <a:graphicFrameLocks noGrp="1"/>
          </p:cNvGraphicFramePr>
          <p:nvPr>
            <p:ph type="tbl" sz="quarter" idx="13"/>
            <p:extLst>
              <p:ext uri="{D42A27DB-BD31-4B8C-83A1-F6EECF244321}">
                <p14:modId xmlns:p14="http://schemas.microsoft.com/office/powerpoint/2010/main" val="139323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96596683"/>
                    </a:ext>
                  </a:extLst>
                </a:gridCol>
                <a:gridCol w="378562">
                  <a:extLst>
                    <a:ext uri="{9D8B030D-6E8A-4147-A177-3AD203B41FA5}">
                      <a16:colId xmlns:a16="http://schemas.microsoft.com/office/drawing/2014/main" val="39813397"/>
                    </a:ext>
                  </a:extLst>
                </a:gridCol>
                <a:gridCol w="378562">
                  <a:extLst>
                    <a:ext uri="{9D8B030D-6E8A-4147-A177-3AD203B41FA5}">
                      <a16:colId xmlns:a16="http://schemas.microsoft.com/office/drawing/2014/main" val="2596206739"/>
                    </a:ext>
                  </a:extLst>
                </a:gridCol>
                <a:gridCol w="395021">
                  <a:extLst>
                    <a:ext uri="{9D8B030D-6E8A-4147-A177-3AD203B41FA5}">
                      <a16:colId xmlns:a16="http://schemas.microsoft.com/office/drawing/2014/main" val="540537311"/>
                    </a:ext>
                  </a:extLst>
                </a:gridCol>
                <a:gridCol w="395021">
                  <a:extLst>
                    <a:ext uri="{9D8B030D-6E8A-4147-A177-3AD203B41FA5}">
                      <a16:colId xmlns:a16="http://schemas.microsoft.com/office/drawing/2014/main" val="4144114950"/>
                    </a:ext>
                  </a:extLst>
                </a:gridCol>
                <a:gridCol w="378562">
                  <a:extLst>
                    <a:ext uri="{9D8B030D-6E8A-4147-A177-3AD203B41FA5}">
                      <a16:colId xmlns:a16="http://schemas.microsoft.com/office/drawing/2014/main" val="3308275197"/>
                    </a:ext>
                  </a:extLst>
                </a:gridCol>
                <a:gridCol w="378562">
                  <a:extLst>
                    <a:ext uri="{9D8B030D-6E8A-4147-A177-3AD203B41FA5}">
                      <a16:colId xmlns:a16="http://schemas.microsoft.com/office/drawing/2014/main" val="3471767269"/>
                    </a:ext>
                  </a:extLst>
                </a:gridCol>
                <a:gridCol w="378562">
                  <a:extLst>
                    <a:ext uri="{9D8B030D-6E8A-4147-A177-3AD203B41FA5}">
                      <a16:colId xmlns:a16="http://schemas.microsoft.com/office/drawing/2014/main" val="1861271375"/>
                    </a:ext>
                  </a:extLst>
                </a:gridCol>
                <a:gridCol w="378562">
                  <a:extLst>
                    <a:ext uri="{9D8B030D-6E8A-4147-A177-3AD203B41FA5}">
                      <a16:colId xmlns:a16="http://schemas.microsoft.com/office/drawing/2014/main" val="2030571529"/>
                    </a:ext>
                  </a:extLst>
                </a:gridCol>
                <a:gridCol w="378562">
                  <a:extLst>
                    <a:ext uri="{9D8B030D-6E8A-4147-A177-3AD203B41FA5}">
                      <a16:colId xmlns:a16="http://schemas.microsoft.com/office/drawing/2014/main" val="791649748"/>
                    </a:ext>
                  </a:extLst>
                </a:gridCol>
                <a:gridCol w="378562">
                  <a:extLst>
                    <a:ext uri="{9D8B030D-6E8A-4147-A177-3AD203B41FA5}">
                      <a16:colId xmlns:a16="http://schemas.microsoft.com/office/drawing/2014/main" val="2989149101"/>
                    </a:ext>
                  </a:extLst>
                </a:gridCol>
                <a:gridCol w="378562">
                  <a:extLst>
                    <a:ext uri="{9D8B030D-6E8A-4147-A177-3AD203B41FA5}">
                      <a16:colId xmlns:a16="http://schemas.microsoft.com/office/drawing/2014/main" val="3290581202"/>
                    </a:ext>
                  </a:extLst>
                </a:gridCol>
                <a:gridCol w="378562">
                  <a:extLst>
                    <a:ext uri="{9D8B030D-6E8A-4147-A177-3AD203B41FA5}">
                      <a16:colId xmlns:a16="http://schemas.microsoft.com/office/drawing/2014/main" val="91028580"/>
                    </a:ext>
                  </a:extLst>
                </a:gridCol>
                <a:gridCol w="378562">
                  <a:extLst>
                    <a:ext uri="{9D8B030D-6E8A-4147-A177-3AD203B41FA5}">
                      <a16:colId xmlns:a16="http://schemas.microsoft.com/office/drawing/2014/main" val="2578349096"/>
                    </a:ext>
                  </a:extLst>
                </a:gridCol>
                <a:gridCol w="378562">
                  <a:extLst>
                    <a:ext uri="{9D8B030D-6E8A-4147-A177-3AD203B41FA5}">
                      <a16:colId xmlns:a16="http://schemas.microsoft.com/office/drawing/2014/main" val="370203531"/>
                    </a:ext>
                  </a:extLst>
                </a:gridCol>
                <a:gridCol w="378562">
                  <a:extLst>
                    <a:ext uri="{9D8B030D-6E8A-4147-A177-3AD203B41FA5}">
                      <a16:colId xmlns:a16="http://schemas.microsoft.com/office/drawing/2014/main" val="60009187"/>
                    </a:ext>
                  </a:extLst>
                </a:gridCol>
                <a:gridCol w="395021">
                  <a:extLst>
                    <a:ext uri="{9D8B030D-6E8A-4147-A177-3AD203B41FA5}">
                      <a16:colId xmlns:a16="http://schemas.microsoft.com/office/drawing/2014/main" val="2095926155"/>
                    </a:ext>
                  </a:extLst>
                </a:gridCol>
                <a:gridCol w="534924">
                  <a:extLst>
                    <a:ext uri="{9D8B030D-6E8A-4147-A177-3AD203B41FA5}">
                      <a16:colId xmlns:a16="http://schemas.microsoft.com/office/drawing/2014/main" val="299654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5390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16:43:23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 A mensalidade cabe no bolso e você pode fazer o curso que sempre sonhou!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lead_fies_120318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lead_fies_120318</a:t>
                      </a:r>
                    </a:p>
                  </a:txBody>
                  <a:tcPr/>
                </a:tc>
                <a:extLst>
                  <a:ext uri="{0D108BD9-81ED-4DB2-BD59-A6C34878D82A}">
                    <a16:rowId xmlns:a16="http://schemas.microsoft.com/office/drawing/2014/main" val="2296863041"/>
                  </a:ext>
                </a:extLst>
              </a:tr>
            </a:tbl>
          </a:graphicData>
        </a:graphic>
      </p:graphicFrame>
      <p:sp>
        <p:nvSpPr>
          <p:cNvPr id="4" name="Text Placeholder 3">
            <a:extLst>
              <a:ext uri="{FF2B5EF4-FFF2-40B4-BE49-F238E27FC236}">
                <a16:creationId xmlns:a16="http://schemas.microsoft.com/office/drawing/2014/main" id="{F4CE18EA-DDDB-47EF-9486-50B0A66AF2F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59271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87D2F-2963-46A3-A838-4503518519D5}"/>
              </a:ext>
            </a:extLst>
          </p:cNvPr>
          <p:cNvSpPr>
            <a:spLocks noGrp="1"/>
          </p:cNvSpPr>
          <p:nvPr>
            <p:ph type="title"/>
          </p:nvPr>
        </p:nvSpPr>
        <p:spPr/>
        <p:txBody>
          <a:bodyPr/>
          <a:lstStyle/>
          <a:p>
            <a:r>
              <a:rPr lang="en-US"/>
              <a:t>Facebook Ads Costs Table - 18 of 26</a:t>
            </a:r>
          </a:p>
        </p:txBody>
      </p:sp>
      <p:graphicFrame>
        <p:nvGraphicFramePr>
          <p:cNvPr id="5" name="Table Placeholder 4">
            <a:extLst>
              <a:ext uri="{FF2B5EF4-FFF2-40B4-BE49-F238E27FC236}">
                <a16:creationId xmlns:a16="http://schemas.microsoft.com/office/drawing/2014/main" id="{5B8CE7C6-6915-4231-A8AD-62C299985FB7}"/>
              </a:ext>
            </a:extLst>
          </p:cNvPr>
          <p:cNvGraphicFramePr>
            <a:graphicFrameLocks noGrp="1"/>
          </p:cNvGraphicFramePr>
          <p:nvPr>
            <p:ph type="tbl" sz="quarter" idx="13"/>
            <p:extLst>
              <p:ext uri="{D42A27DB-BD31-4B8C-83A1-F6EECF244321}">
                <p14:modId xmlns:p14="http://schemas.microsoft.com/office/powerpoint/2010/main" val="6774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7762489"/>
                    </a:ext>
                  </a:extLst>
                </a:gridCol>
                <a:gridCol w="378562">
                  <a:extLst>
                    <a:ext uri="{9D8B030D-6E8A-4147-A177-3AD203B41FA5}">
                      <a16:colId xmlns:a16="http://schemas.microsoft.com/office/drawing/2014/main" val="2210594369"/>
                    </a:ext>
                  </a:extLst>
                </a:gridCol>
                <a:gridCol w="378562">
                  <a:extLst>
                    <a:ext uri="{9D8B030D-6E8A-4147-A177-3AD203B41FA5}">
                      <a16:colId xmlns:a16="http://schemas.microsoft.com/office/drawing/2014/main" val="2615882467"/>
                    </a:ext>
                  </a:extLst>
                </a:gridCol>
                <a:gridCol w="395021">
                  <a:extLst>
                    <a:ext uri="{9D8B030D-6E8A-4147-A177-3AD203B41FA5}">
                      <a16:colId xmlns:a16="http://schemas.microsoft.com/office/drawing/2014/main" val="2708479307"/>
                    </a:ext>
                  </a:extLst>
                </a:gridCol>
                <a:gridCol w="395021">
                  <a:extLst>
                    <a:ext uri="{9D8B030D-6E8A-4147-A177-3AD203B41FA5}">
                      <a16:colId xmlns:a16="http://schemas.microsoft.com/office/drawing/2014/main" val="3638784229"/>
                    </a:ext>
                  </a:extLst>
                </a:gridCol>
                <a:gridCol w="378562">
                  <a:extLst>
                    <a:ext uri="{9D8B030D-6E8A-4147-A177-3AD203B41FA5}">
                      <a16:colId xmlns:a16="http://schemas.microsoft.com/office/drawing/2014/main" val="1539227905"/>
                    </a:ext>
                  </a:extLst>
                </a:gridCol>
                <a:gridCol w="378562">
                  <a:extLst>
                    <a:ext uri="{9D8B030D-6E8A-4147-A177-3AD203B41FA5}">
                      <a16:colId xmlns:a16="http://schemas.microsoft.com/office/drawing/2014/main" val="1363481900"/>
                    </a:ext>
                  </a:extLst>
                </a:gridCol>
                <a:gridCol w="378562">
                  <a:extLst>
                    <a:ext uri="{9D8B030D-6E8A-4147-A177-3AD203B41FA5}">
                      <a16:colId xmlns:a16="http://schemas.microsoft.com/office/drawing/2014/main" val="3892707705"/>
                    </a:ext>
                  </a:extLst>
                </a:gridCol>
                <a:gridCol w="378562">
                  <a:extLst>
                    <a:ext uri="{9D8B030D-6E8A-4147-A177-3AD203B41FA5}">
                      <a16:colId xmlns:a16="http://schemas.microsoft.com/office/drawing/2014/main" val="1054101786"/>
                    </a:ext>
                  </a:extLst>
                </a:gridCol>
                <a:gridCol w="378562">
                  <a:extLst>
                    <a:ext uri="{9D8B030D-6E8A-4147-A177-3AD203B41FA5}">
                      <a16:colId xmlns:a16="http://schemas.microsoft.com/office/drawing/2014/main" val="1555187745"/>
                    </a:ext>
                  </a:extLst>
                </a:gridCol>
                <a:gridCol w="378562">
                  <a:extLst>
                    <a:ext uri="{9D8B030D-6E8A-4147-A177-3AD203B41FA5}">
                      <a16:colId xmlns:a16="http://schemas.microsoft.com/office/drawing/2014/main" val="1104242836"/>
                    </a:ext>
                  </a:extLst>
                </a:gridCol>
                <a:gridCol w="378562">
                  <a:extLst>
                    <a:ext uri="{9D8B030D-6E8A-4147-A177-3AD203B41FA5}">
                      <a16:colId xmlns:a16="http://schemas.microsoft.com/office/drawing/2014/main" val="2081887630"/>
                    </a:ext>
                  </a:extLst>
                </a:gridCol>
                <a:gridCol w="378562">
                  <a:extLst>
                    <a:ext uri="{9D8B030D-6E8A-4147-A177-3AD203B41FA5}">
                      <a16:colId xmlns:a16="http://schemas.microsoft.com/office/drawing/2014/main" val="1625901623"/>
                    </a:ext>
                  </a:extLst>
                </a:gridCol>
                <a:gridCol w="378562">
                  <a:extLst>
                    <a:ext uri="{9D8B030D-6E8A-4147-A177-3AD203B41FA5}">
                      <a16:colId xmlns:a16="http://schemas.microsoft.com/office/drawing/2014/main" val="711870206"/>
                    </a:ext>
                  </a:extLst>
                </a:gridCol>
                <a:gridCol w="378562">
                  <a:extLst>
                    <a:ext uri="{9D8B030D-6E8A-4147-A177-3AD203B41FA5}">
                      <a16:colId xmlns:a16="http://schemas.microsoft.com/office/drawing/2014/main" val="698897956"/>
                    </a:ext>
                  </a:extLst>
                </a:gridCol>
                <a:gridCol w="378562">
                  <a:extLst>
                    <a:ext uri="{9D8B030D-6E8A-4147-A177-3AD203B41FA5}">
                      <a16:colId xmlns:a16="http://schemas.microsoft.com/office/drawing/2014/main" val="2920960539"/>
                    </a:ext>
                  </a:extLst>
                </a:gridCol>
                <a:gridCol w="395021">
                  <a:extLst>
                    <a:ext uri="{9D8B030D-6E8A-4147-A177-3AD203B41FA5}">
                      <a16:colId xmlns:a16="http://schemas.microsoft.com/office/drawing/2014/main" val="1229905282"/>
                    </a:ext>
                  </a:extLst>
                </a:gridCol>
                <a:gridCol w="534924">
                  <a:extLst>
                    <a:ext uri="{9D8B030D-6E8A-4147-A177-3AD203B41FA5}">
                      <a16:colId xmlns:a16="http://schemas.microsoft.com/office/drawing/2014/main" val="35931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5522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16:41:39</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Status42_120318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Status42_120318</a:t>
                      </a:r>
                    </a:p>
                  </a:txBody>
                  <a:tcPr/>
                </a:tc>
                <a:extLst>
                  <a:ext uri="{0D108BD9-81ED-4DB2-BD59-A6C34878D82A}">
                    <a16:rowId xmlns:a16="http://schemas.microsoft.com/office/drawing/2014/main" val="1077400909"/>
                  </a:ext>
                </a:extLst>
              </a:tr>
            </a:tbl>
          </a:graphicData>
        </a:graphic>
      </p:graphicFrame>
      <p:sp>
        <p:nvSpPr>
          <p:cNvPr id="4" name="Text Placeholder 3">
            <a:extLst>
              <a:ext uri="{FF2B5EF4-FFF2-40B4-BE49-F238E27FC236}">
                <a16:creationId xmlns:a16="http://schemas.microsoft.com/office/drawing/2014/main" id="{134AFE9A-7FD1-4CF2-A735-A4F759B9F391}"/>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15780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AB89-9A72-4542-B709-D94715053CA8}"/>
              </a:ext>
            </a:extLst>
          </p:cNvPr>
          <p:cNvSpPr>
            <a:spLocks noGrp="1"/>
          </p:cNvSpPr>
          <p:nvPr>
            <p:ph type="title"/>
          </p:nvPr>
        </p:nvSpPr>
        <p:spPr/>
        <p:txBody>
          <a:bodyPr/>
          <a:lstStyle/>
          <a:p>
            <a:r>
              <a:rPr lang="en-US"/>
              <a:t>Facebook Ads Costs Table - 19 of 26</a:t>
            </a:r>
          </a:p>
        </p:txBody>
      </p:sp>
      <p:graphicFrame>
        <p:nvGraphicFramePr>
          <p:cNvPr id="5" name="Table Placeholder 4">
            <a:extLst>
              <a:ext uri="{FF2B5EF4-FFF2-40B4-BE49-F238E27FC236}">
                <a16:creationId xmlns:a16="http://schemas.microsoft.com/office/drawing/2014/main" id="{477AF62C-06DC-466F-87E0-5BF38360BEB3}"/>
              </a:ext>
            </a:extLst>
          </p:cNvPr>
          <p:cNvGraphicFramePr>
            <a:graphicFrameLocks noGrp="1"/>
          </p:cNvGraphicFramePr>
          <p:nvPr>
            <p:ph type="tbl" sz="quarter" idx="13"/>
            <p:extLst>
              <p:ext uri="{D42A27DB-BD31-4B8C-83A1-F6EECF244321}">
                <p14:modId xmlns:p14="http://schemas.microsoft.com/office/powerpoint/2010/main" val="412788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88543246"/>
                    </a:ext>
                  </a:extLst>
                </a:gridCol>
                <a:gridCol w="378562">
                  <a:extLst>
                    <a:ext uri="{9D8B030D-6E8A-4147-A177-3AD203B41FA5}">
                      <a16:colId xmlns:a16="http://schemas.microsoft.com/office/drawing/2014/main" val="594389430"/>
                    </a:ext>
                  </a:extLst>
                </a:gridCol>
                <a:gridCol w="378562">
                  <a:extLst>
                    <a:ext uri="{9D8B030D-6E8A-4147-A177-3AD203B41FA5}">
                      <a16:colId xmlns:a16="http://schemas.microsoft.com/office/drawing/2014/main" val="2513352199"/>
                    </a:ext>
                  </a:extLst>
                </a:gridCol>
                <a:gridCol w="395021">
                  <a:extLst>
                    <a:ext uri="{9D8B030D-6E8A-4147-A177-3AD203B41FA5}">
                      <a16:colId xmlns:a16="http://schemas.microsoft.com/office/drawing/2014/main" val="3349142047"/>
                    </a:ext>
                  </a:extLst>
                </a:gridCol>
                <a:gridCol w="395021">
                  <a:extLst>
                    <a:ext uri="{9D8B030D-6E8A-4147-A177-3AD203B41FA5}">
                      <a16:colId xmlns:a16="http://schemas.microsoft.com/office/drawing/2014/main" val="1474275950"/>
                    </a:ext>
                  </a:extLst>
                </a:gridCol>
                <a:gridCol w="378562">
                  <a:extLst>
                    <a:ext uri="{9D8B030D-6E8A-4147-A177-3AD203B41FA5}">
                      <a16:colId xmlns:a16="http://schemas.microsoft.com/office/drawing/2014/main" val="3859055207"/>
                    </a:ext>
                  </a:extLst>
                </a:gridCol>
                <a:gridCol w="378562">
                  <a:extLst>
                    <a:ext uri="{9D8B030D-6E8A-4147-A177-3AD203B41FA5}">
                      <a16:colId xmlns:a16="http://schemas.microsoft.com/office/drawing/2014/main" val="298192161"/>
                    </a:ext>
                  </a:extLst>
                </a:gridCol>
                <a:gridCol w="378562">
                  <a:extLst>
                    <a:ext uri="{9D8B030D-6E8A-4147-A177-3AD203B41FA5}">
                      <a16:colId xmlns:a16="http://schemas.microsoft.com/office/drawing/2014/main" val="4218970577"/>
                    </a:ext>
                  </a:extLst>
                </a:gridCol>
                <a:gridCol w="378562">
                  <a:extLst>
                    <a:ext uri="{9D8B030D-6E8A-4147-A177-3AD203B41FA5}">
                      <a16:colId xmlns:a16="http://schemas.microsoft.com/office/drawing/2014/main" val="877351881"/>
                    </a:ext>
                  </a:extLst>
                </a:gridCol>
                <a:gridCol w="378562">
                  <a:extLst>
                    <a:ext uri="{9D8B030D-6E8A-4147-A177-3AD203B41FA5}">
                      <a16:colId xmlns:a16="http://schemas.microsoft.com/office/drawing/2014/main" val="843300652"/>
                    </a:ext>
                  </a:extLst>
                </a:gridCol>
                <a:gridCol w="378562">
                  <a:extLst>
                    <a:ext uri="{9D8B030D-6E8A-4147-A177-3AD203B41FA5}">
                      <a16:colId xmlns:a16="http://schemas.microsoft.com/office/drawing/2014/main" val="1462024423"/>
                    </a:ext>
                  </a:extLst>
                </a:gridCol>
                <a:gridCol w="378562">
                  <a:extLst>
                    <a:ext uri="{9D8B030D-6E8A-4147-A177-3AD203B41FA5}">
                      <a16:colId xmlns:a16="http://schemas.microsoft.com/office/drawing/2014/main" val="974498532"/>
                    </a:ext>
                  </a:extLst>
                </a:gridCol>
                <a:gridCol w="378562">
                  <a:extLst>
                    <a:ext uri="{9D8B030D-6E8A-4147-A177-3AD203B41FA5}">
                      <a16:colId xmlns:a16="http://schemas.microsoft.com/office/drawing/2014/main" val="1144624334"/>
                    </a:ext>
                  </a:extLst>
                </a:gridCol>
                <a:gridCol w="378562">
                  <a:extLst>
                    <a:ext uri="{9D8B030D-6E8A-4147-A177-3AD203B41FA5}">
                      <a16:colId xmlns:a16="http://schemas.microsoft.com/office/drawing/2014/main" val="4043311308"/>
                    </a:ext>
                  </a:extLst>
                </a:gridCol>
                <a:gridCol w="378562">
                  <a:extLst>
                    <a:ext uri="{9D8B030D-6E8A-4147-A177-3AD203B41FA5}">
                      <a16:colId xmlns:a16="http://schemas.microsoft.com/office/drawing/2014/main" val="801701352"/>
                    </a:ext>
                  </a:extLst>
                </a:gridCol>
                <a:gridCol w="378562">
                  <a:extLst>
                    <a:ext uri="{9D8B030D-6E8A-4147-A177-3AD203B41FA5}">
                      <a16:colId xmlns:a16="http://schemas.microsoft.com/office/drawing/2014/main" val="2139468299"/>
                    </a:ext>
                  </a:extLst>
                </a:gridCol>
                <a:gridCol w="395021">
                  <a:extLst>
                    <a:ext uri="{9D8B030D-6E8A-4147-A177-3AD203B41FA5}">
                      <a16:colId xmlns:a16="http://schemas.microsoft.com/office/drawing/2014/main" val="2229958414"/>
                    </a:ext>
                  </a:extLst>
                </a:gridCol>
                <a:gridCol w="534924">
                  <a:extLst>
                    <a:ext uri="{9D8B030D-6E8A-4147-A177-3AD203B41FA5}">
                      <a16:colId xmlns:a16="http://schemas.microsoft.com/office/drawing/2014/main" val="406654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7033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16:39:54</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Status25_120318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Status25_120318</a:t>
                      </a:r>
                    </a:p>
                  </a:txBody>
                  <a:tcPr/>
                </a:tc>
                <a:extLst>
                  <a:ext uri="{0D108BD9-81ED-4DB2-BD59-A6C34878D82A}">
                    <a16:rowId xmlns:a16="http://schemas.microsoft.com/office/drawing/2014/main" val="1305096684"/>
                  </a:ext>
                </a:extLst>
              </a:tr>
            </a:tbl>
          </a:graphicData>
        </a:graphic>
      </p:graphicFrame>
      <p:sp>
        <p:nvSpPr>
          <p:cNvPr id="4" name="Text Placeholder 3">
            <a:extLst>
              <a:ext uri="{FF2B5EF4-FFF2-40B4-BE49-F238E27FC236}">
                <a16:creationId xmlns:a16="http://schemas.microsoft.com/office/drawing/2014/main" id="{2B0E9932-842A-47C5-8F3E-8510DE78E3C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516310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537D2-3661-4789-B32C-A22511B66863}"/>
              </a:ext>
            </a:extLst>
          </p:cNvPr>
          <p:cNvSpPr>
            <a:spLocks noGrp="1"/>
          </p:cNvSpPr>
          <p:nvPr>
            <p:ph type="title"/>
          </p:nvPr>
        </p:nvSpPr>
        <p:spPr/>
        <p:txBody>
          <a:bodyPr/>
          <a:lstStyle/>
          <a:p>
            <a:r>
              <a:rPr lang="en-US"/>
              <a:t>Facebook Ads Costs Table - 20 of 26</a:t>
            </a:r>
          </a:p>
        </p:txBody>
      </p:sp>
      <p:graphicFrame>
        <p:nvGraphicFramePr>
          <p:cNvPr id="5" name="Table Placeholder 4">
            <a:extLst>
              <a:ext uri="{FF2B5EF4-FFF2-40B4-BE49-F238E27FC236}">
                <a16:creationId xmlns:a16="http://schemas.microsoft.com/office/drawing/2014/main" id="{20CA1E5F-6891-48EF-9A2F-E30D0E55F439}"/>
              </a:ext>
            </a:extLst>
          </p:cNvPr>
          <p:cNvGraphicFramePr>
            <a:graphicFrameLocks noGrp="1"/>
          </p:cNvGraphicFramePr>
          <p:nvPr>
            <p:ph type="tbl" sz="quarter" idx="13"/>
            <p:extLst>
              <p:ext uri="{D42A27DB-BD31-4B8C-83A1-F6EECF244321}">
                <p14:modId xmlns:p14="http://schemas.microsoft.com/office/powerpoint/2010/main" val="335464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0981897"/>
                    </a:ext>
                  </a:extLst>
                </a:gridCol>
                <a:gridCol w="378562">
                  <a:extLst>
                    <a:ext uri="{9D8B030D-6E8A-4147-A177-3AD203B41FA5}">
                      <a16:colId xmlns:a16="http://schemas.microsoft.com/office/drawing/2014/main" val="1726081395"/>
                    </a:ext>
                  </a:extLst>
                </a:gridCol>
                <a:gridCol w="378562">
                  <a:extLst>
                    <a:ext uri="{9D8B030D-6E8A-4147-A177-3AD203B41FA5}">
                      <a16:colId xmlns:a16="http://schemas.microsoft.com/office/drawing/2014/main" val="644064521"/>
                    </a:ext>
                  </a:extLst>
                </a:gridCol>
                <a:gridCol w="395021">
                  <a:extLst>
                    <a:ext uri="{9D8B030D-6E8A-4147-A177-3AD203B41FA5}">
                      <a16:colId xmlns:a16="http://schemas.microsoft.com/office/drawing/2014/main" val="1358946027"/>
                    </a:ext>
                  </a:extLst>
                </a:gridCol>
                <a:gridCol w="395021">
                  <a:extLst>
                    <a:ext uri="{9D8B030D-6E8A-4147-A177-3AD203B41FA5}">
                      <a16:colId xmlns:a16="http://schemas.microsoft.com/office/drawing/2014/main" val="2098939106"/>
                    </a:ext>
                  </a:extLst>
                </a:gridCol>
                <a:gridCol w="378562">
                  <a:extLst>
                    <a:ext uri="{9D8B030D-6E8A-4147-A177-3AD203B41FA5}">
                      <a16:colId xmlns:a16="http://schemas.microsoft.com/office/drawing/2014/main" val="2662994209"/>
                    </a:ext>
                  </a:extLst>
                </a:gridCol>
                <a:gridCol w="378562">
                  <a:extLst>
                    <a:ext uri="{9D8B030D-6E8A-4147-A177-3AD203B41FA5}">
                      <a16:colId xmlns:a16="http://schemas.microsoft.com/office/drawing/2014/main" val="824418535"/>
                    </a:ext>
                  </a:extLst>
                </a:gridCol>
                <a:gridCol w="378562">
                  <a:extLst>
                    <a:ext uri="{9D8B030D-6E8A-4147-A177-3AD203B41FA5}">
                      <a16:colId xmlns:a16="http://schemas.microsoft.com/office/drawing/2014/main" val="1200104722"/>
                    </a:ext>
                  </a:extLst>
                </a:gridCol>
                <a:gridCol w="378562">
                  <a:extLst>
                    <a:ext uri="{9D8B030D-6E8A-4147-A177-3AD203B41FA5}">
                      <a16:colId xmlns:a16="http://schemas.microsoft.com/office/drawing/2014/main" val="1729431517"/>
                    </a:ext>
                  </a:extLst>
                </a:gridCol>
                <a:gridCol w="378562">
                  <a:extLst>
                    <a:ext uri="{9D8B030D-6E8A-4147-A177-3AD203B41FA5}">
                      <a16:colId xmlns:a16="http://schemas.microsoft.com/office/drawing/2014/main" val="334895673"/>
                    </a:ext>
                  </a:extLst>
                </a:gridCol>
                <a:gridCol w="378562">
                  <a:extLst>
                    <a:ext uri="{9D8B030D-6E8A-4147-A177-3AD203B41FA5}">
                      <a16:colId xmlns:a16="http://schemas.microsoft.com/office/drawing/2014/main" val="1380113288"/>
                    </a:ext>
                  </a:extLst>
                </a:gridCol>
                <a:gridCol w="378562">
                  <a:extLst>
                    <a:ext uri="{9D8B030D-6E8A-4147-A177-3AD203B41FA5}">
                      <a16:colId xmlns:a16="http://schemas.microsoft.com/office/drawing/2014/main" val="744487412"/>
                    </a:ext>
                  </a:extLst>
                </a:gridCol>
                <a:gridCol w="378562">
                  <a:extLst>
                    <a:ext uri="{9D8B030D-6E8A-4147-A177-3AD203B41FA5}">
                      <a16:colId xmlns:a16="http://schemas.microsoft.com/office/drawing/2014/main" val="3140680976"/>
                    </a:ext>
                  </a:extLst>
                </a:gridCol>
                <a:gridCol w="378562">
                  <a:extLst>
                    <a:ext uri="{9D8B030D-6E8A-4147-A177-3AD203B41FA5}">
                      <a16:colId xmlns:a16="http://schemas.microsoft.com/office/drawing/2014/main" val="2586504448"/>
                    </a:ext>
                  </a:extLst>
                </a:gridCol>
                <a:gridCol w="378562">
                  <a:extLst>
                    <a:ext uri="{9D8B030D-6E8A-4147-A177-3AD203B41FA5}">
                      <a16:colId xmlns:a16="http://schemas.microsoft.com/office/drawing/2014/main" val="3795923267"/>
                    </a:ext>
                  </a:extLst>
                </a:gridCol>
                <a:gridCol w="378562">
                  <a:extLst>
                    <a:ext uri="{9D8B030D-6E8A-4147-A177-3AD203B41FA5}">
                      <a16:colId xmlns:a16="http://schemas.microsoft.com/office/drawing/2014/main" val="4140641832"/>
                    </a:ext>
                  </a:extLst>
                </a:gridCol>
                <a:gridCol w="395021">
                  <a:extLst>
                    <a:ext uri="{9D8B030D-6E8A-4147-A177-3AD203B41FA5}">
                      <a16:colId xmlns:a16="http://schemas.microsoft.com/office/drawing/2014/main" val="1018339722"/>
                    </a:ext>
                  </a:extLst>
                </a:gridCol>
                <a:gridCol w="534924">
                  <a:extLst>
                    <a:ext uri="{9D8B030D-6E8A-4147-A177-3AD203B41FA5}">
                      <a16:colId xmlns:a16="http://schemas.microsoft.com/office/drawing/2014/main" val="417158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0768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16:36:53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Status1_120318</a:t>
                      </a:r>
                    </a:p>
                  </a:txBody>
                  <a:tcPr/>
                </a:tc>
                <a:extLst>
                  <a:ext uri="{0D108BD9-81ED-4DB2-BD59-A6C34878D82A}">
                    <a16:rowId xmlns:a16="http://schemas.microsoft.com/office/drawing/2014/main" val="771273435"/>
                  </a:ext>
                </a:extLst>
              </a:tr>
            </a:tbl>
          </a:graphicData>
        </a:graphic>
      </p:graphicFrame>
      <p:sp>
        <p:nvSpPr>
          <p:cNvPr id="4" name="Text Placeholder 3">
            <a:extLst>
              <a:ext uri="{FF2B5EF4-FFF2-40B4-BE49-F238E27FC236}">
                <a16:creationId xmlns:a16="http://schemas.microsoft.com/office/drawing/2014/main" id="{A343D5F4-FB79-4733-BCF2-BC7846B6A545}"/>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376704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6C327-C4CF-4889-8CA7-31B6994D5ABA}"/>
              </a:ext>
            </a:extLst>
          </p:cNvPr>
          <p:cNvSpPr>
            <a:spLocks noGrp="1"/>
          </p:cNvSpPr>
          <p:nvPr>
            <p:ph type="title"/>
          </p:nvPr>
        </p:nvSpPr>
        <p:spPr/>
        <p:txBody>
          <a:bodyPr/>
          <a:lstStyle/>
          <a:p>
            <a:r>
              <a:rPr lang="en-US"/>
              <a:t>Facebook Ads Costs Table - 21 of 26</a:t>
            </a:r>
          </a:p>
        </p:txBody>
      </p:sp>
      <p:graphicFrame>
        <p:nvGraphicFramePr>
          <p:cNvPr id="5" name="Table Placeholder 4">
            <a:extLst>
              <a:ext uri="{FF2B5EF4-FFF2-40B4-BE49-F238E27FC236}">
                <a16:creationId xmlns:a16="http://schemas.microsoft.com/office/drawing/2014/main" id="{EFD2299E-A559-49DC-B5D2-42F5390B3298}"/>
              </a:ext>
            </a:extLst>
          </p:cNvPr>
          <p:cNvGraphicFramePr>
            <a:graphicFrameLocks noGrp="1"/>
          </p:cNvGraphicFramePr>
          <p:nvPr>
            <p:ph type="tbl" sz="quarter" idx="13"/>
            <p:extLst>
              <p:ext uri="{D42A27DB-BD31-4B8C-83A1-F6EECF244321}">
                <p14:modId xmlns:p14="http://schemas.microsoft.com/office/powerpoint/2010/main" val="248909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14410772"/>
                    </a:ext>
                  </a:extLst>
                </a:gridCol>
                <a:gridCol w="378562">
                  <a:extLst>
                    <a:ext uri="{9D8B030D-6E8A-4147-A177-3AD203B41FA5}">
                      <a16:colId xmlns:a16="http://schemas.microsoft.com/office/drawing/2014/main" val="1820002529"/>
                    </a:ext>
                  </a:extLst>
                </a:gridCol>
                <a:gridCol w="378562">
                  <a:extLst>
                    <a:ext uri="{9D8B030D-6E8A-4147-A177-3AD203B41FA5}">
                      <a16:colId xmlns:a16="http://schemas.microsoft.com/office/drawing/2014/main" val="3579223491"/>
                    </a:ext>
                  </a:extLst>
                </a:gridCol>
                <a:gridCol w="395021">
                  <a:extLst>
                    <a:ext uri="{9D8B030D-6E8A-4147-A177-3AD203B41FA5}">
                      <a16:colId xmlns:a16="http://schemas.microsoft.com/office/drawing/2014/main" val="1337593350"/>
                    </a:ext>
                  </a:extLst>
                </a:gridCol>
                <a:gridCol w="395021">
                  <a:extLst>
                    <a:ext uri="{9D8B030D-6E8A-4147-A177-3AD203B41FA5}">
                      <a16:colId xmlns:a16="http://schemas.microsoft.com/office/drawing/2014/main" val="2686174815"/>
                    </a:ext>
                  </a:extLst>
                </a:gridCol>
                <a:gridCol w="378562">
                  <a:extLst>
                    <a:ext uri="{9D8B030D-6E8A-4147-A177-3AD203B41FA5}">
                      <a16:colId xmlns:a16="http://schemas.microsoft.com/office/drawing/2014/main" val="1820645411"/>
                    </a:ext>
                  </a:extLst>
                </a:gridCol>
                <a:gridCol w="378562">
                  <a:extLst>
                    <a:ext uri="{9D8B030D-6E8A-4147-A177-3AD203B41FA5}">
                      <a16:colId xmlns:a16="http://schemas.microsoft.com/office/drawing/2014/main" val="704834595"/>
                    </a:ext>
                  </a:extLst>
                </a:gridCol>
                <a:gridCol w="378562">
                  <a:extLst>
                    <a:ext uri="{9D8B030D-6E8A-4147-A177-3AD203B41FA5}">
                      <a16:colId xmlns:a16="http://schemas.microsoft.com/office/drawing/2014/main" val="2768686491"/>
                    </a:ext>
                  </a:extLst>
                </a:gridCol>
                <a:gridCol w="378562">
                  <a:extLst>
                    <a:ext uri="{9D8B030D-6E8A-4147-A177-3AD203B41FA5}">
                      <a16:colId xmlns:a16="http://schemas.microsoft.com/office/drawing/2014/main" val="4277306580"/>
                    </a:ext>
                  </a:extLst>
                </a:gridCol>
                <a:gridCol w="378562">
                  <a:extLst>
                    <a:ext uri="{9D8B030D-6E8A-4147-A177-3AD203B41FA5}">
                      <a16:colId xmlns:a16="http://schemas.microsoft.com/office/drawing/2014/main" val="2131110601"/>
                    </a:ext>
                  </a:extLst>
                </a:gridCol>
                <a:gridCol w="378562">
                  <a:extLst>
                    <a:ext uri="{9D8B030D-6E8A-4147-A177-3AD203B41FA5}">
                      <a16:colId xmlns:a16="http://schemas.microsoft.com/office/drawing/2014/main" val="1237188125"/>
                    </a:ext>
                  </a:extLst>
                </a:gridCol>
                <a:gridCol w="378562">
                  <a:extLst>
                    <a:ext uri="{9D8B030D-6E8A-4147-A177-3AD203B41FA5}">
                      <a16:colId xmlns:a16="http://schemas.microsoft.com/office/drawing/2014/main" val="690097396"/>
                    </a:ext>
                  </a:extLst>
                </a:gridCol>
                <a:gridCol w="378562">
                  <a:extLst>
                    <a:ext uri="{9D8B030D-6E8A-4147-A177-3AD203B41FA5}">
                      <a16:colId xmlns:a16="http://schemas.microsoft.com/office/drawing/2014/main" val="4191391355"/>
                    </a:ext>
                  </a:extLst>
                </a:gridCol>
                <a:gridCol w="378562">
                  <a:extLst>
                    <a:ext uri="{9D8B030D-6E8A-4147-A177-3AD203B41FA5}">
                      <a16:colId xmlns:a16="http://schemas.microsoft.com/office/drawing/2014/main" val="2923724365"/>
                    </a:ext>
                  </a:extLst>
                </a:gridCol>
                <a:gridCol w="378562">
                  <a:extLst>
                    <a:ext uri="{9D8B030D-6E8A-4147-A177-3AD203B41FA5}">
                      <a16:colId xmlns:a16="http://schemas.microsoft.com/office/drawing/2014/main" val="3618340795"/>
                    </a:ext>
                  </a:extLst>
                </a:gridCol>
                <a:gridCol w="378562">
                  <a:extLst>
                    <a:ext uri="{9D8B030D-6E8A-4147-A177-3AD203B41FA5}">
                      <a16:colId xmlns:a16="http://schemas.microsoft.com/office/drawing/2014/main" val="3708701862"/>
                    </a:ext>
                  </a:extLst>
                </a:gridCol>
                <a:gridCol w="395021">
                  <a:extLst>
                    <a:ext uri="{9D8B030D-6E8A-4147-A177-3AD203B41FA5}">
                      <a16:colId xmlns:a16="http://schemas.microsoft.com/office/drawing/2014/main" val="1551879694"/>
                    </a:ext>
                  </a:extLst>
                </a:gridCol>
                <a:gridCol w="534924">
                  <a:extLst>
                    <a:ext uri="{9D8B030D-6E8A-4147-A177-3AD203B41FA5}">
                      <a16:colId xmlns:a16="http://schemas.microsoft.com/office/drawing/2014/main" val="267568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8221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16:33:43</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Status40_120318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Status40_120318</a:t>
                      </a:r>
                    </a:p>
                  </a:txBody>
                  <a:tcPr/>
                </a:tc>
                <a:extLst>
                  <a:ext uri="{0D108BD9-81ED-4DB2-BD59-A6C34878D82A}">
                    <a16:rowId xmlns:a16="http://schemas.microsoft.com/office/drawing/2014/main" val="2307881247"/>
                  </a:ext>
                </a:extLst>
              </a:tr>
            </a:tbl>
          </a:graphicData>
        </a:graphic>
      </p:graphicFrame>
      <p:sp>
        <p:nvSpPr>
          <p:cNvPr id="4" name="Text Placeholder 3">
            <a:extLst>
              <a:ext uri="{FF2B5EF4-FFF2-40B4-BE49-F238E27FC236}">
                <a16:creationId xmlns:a16="http://schemas.microsoft.com/office/drawing/2014/main" id="{A2F8A0ED-CBAC-4EFE-BA41-8C32DFE6EF94}"/>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849306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1842-6C42-4E2E-B4F6-A22D993E5840}"/>
              </a:ext>
            </a:extLst>
          </p:cNvPr>
          <p:cNvSpPr>
            <a:spLocks noGrp="1"/>
          </p:cNvSpPr>
          <p:nvPr>
            <p:ph type="title"/>
          </p:nvPr>
        </p:nvSpPr>
        <p:spPr/>
        <p:txBody>
          <a:bodyPr/>
          <a:lstStyle/>
          <a:p>
            <a:r>
              <a:rPr lang="en-US"/>
              <a:t>Facebook Ads Costs Table - 22 of 26</a:t>
            </a:r>
          </a:p>
        </p:txBody>
      </p:sp>
      <p:graphicFrame>
        <p:nvGraphicFramePr>
          <p:cNvPr id="5" name="Table Placeholder 4">
            <a:extLst>
              <a:ext uri="{FF2B5EF4-FFF2-40B4-BE49-F238E27FC236}">
                <a16:creationId xmlns:a16="http://schemas.microsoft.com/office/drawing/2014/main" id="{8AD1648D-A8E8-48A8-903C-0EB332493E4D}"/>
              </a:ext>
            </a:extLst>
          </p:cNvPr>
          <p:cNvGraphicFramePr>
            <a:graphicFrameLocks noGrp="1"/>
          </p:cNvGraphicFramePr>
          <p:nvPr>
            <p:ph type="tbl" sz="quarter" idx="13"/>
            <p:extLst>
              <p:ext uri="{D42A27DB-BD31-4B8C-83A1-F6EECF244321}">
                <p14:modId xmlns:p14="http://schemas.microsoft.com/office/powerpoint/2010/main" val="335693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43344"/>
                    </a:ext>
                  </a:extLst>
                </a:gridCol>
                <a:gridCol w="378562">
                  <a:extLst>
                    <a:ext uri="{9D8B030D-6E8A-4147-A177-3AD203B41FA5}">
                      <a16:colId xmlns:a16="http://schemas.microsoft.com/office/drawing/2014/main" val="1799022618"/>
                    </a:ext>
                  </a:extLst>
                </a:gridCol>
                <a:gridCol w="378562">
                  <a:extLst>
                    <a:ext uri="{9D8B030D-6E8A-4147-A177-3AD203B41FA5}">
                      <a16:colId xmlns:a16="http://schemas.microsoft.com/office/drawing/2014/main" val="2185238004"/>
                    </a:ext>
                  </a:extLst>
                </a:gridCol>
                <a:gridCol w="395021">
                  <a:extLst>
                    <a:ext uri="{9D8B030D-6E8A-4147-A177-3AD203B41FA5}">
                      <a16:colId xmlns:a16="http://schemas.microsoft.com/office/drawing/2014/main" val="2328671250"/>
                    </a:ext>
                  </a:extLst>
                </a:gridCol>
                <a:gridCol w="395021">
                  <a:extLst>
                    <a:ext uri="{9D8B030D-6E8A-4147-A177-3AD203B41FA5}">
                      <a16:colId xmlns:a16="http://schemas.microsoft.com/office/drawing/2014/main" val="177470822"/>
                    </a:ext>
                  </a:extLst>
                </a:gridCol>
                <a:gridCol w="378562">
                  <a:extLst>
                    <a:ext uri="{9D8B030D-6E8A-4147-A177-3AD203B41FA5}">
                      <a16:colId xmlns:a16="http://schemas.microsoft.com/office/drawing/2014/main" val="337742362"/>
                    </a:ext>
                  </a:extLst>
                </a:gridCol>
                <a:gridCol w="378562">
                  <a:extLst>
                    <a:ext uri="{9D8B030D-6E8A-4147-A177-3AD203B41FA5}">
                      <a16:colId xmlns:a16="http://schemas.microsoft.com/office/drawing/2014/main" val="393346874"/>
                    </a:ext>
                  </a:extLst>
                </a:gridCol>
                <a:gridCol w="378562">
                  <a:extLst>
                    <a:ext uri="{9D8B030D-6E8A-4147-A177-3AD203B41FA5}">
                      <a16:colId xmlns:a16="http://schemas.microsoft.com/office/drawing/2014/main" val="2087209422"/>
                    </a:ext>
                  </a:extLst>
                </a:gridCol>
                <a:gridCol w="378562">
                  <a:extLst>
                    <a:ext uri="{9D8B030D-6E8A-4147-A177-3AD203B41FA5}">
                      <a16:colId xmlns:a16="http://schemas.microsoft.com/office/drawing/2014/main" val="2117448098"/>
                    </a:ext>
                  </a:extLst>
                </a:gridCol>
                <a:gridCol w="378562">
                  <a:extLst>
                    <a:ext uri="{9D8B030D-6E8A-4147-A177-3AD203B41FA5}">
                      <a16:colId xmlns:a16="http://schemas.microsoft.com/office/drawing/2014/main" val="1486752378"/>
                    </a:ext>
                  </a:extLst>
                </a:gridCol>
                <a:gridCol w="378562">
                  <a:extLst>
                    <a:ext uri="{9D8B030D-6E8A-4147-A177-3AD203B41FA5}">
                      <a16:colId xmlns:a16="http://schemas.microsoft.com/office/drawing/2014/main" val="2737831400"/>
                    </a:ext>
                  </a:extLst>
                </a:gridCol>
                <a:gridCol w="378562">
                  <a:extLst>
                    <a:ext uri="{9D8B030D-6E8A-4147-A177-3AD203B41FA5}">
                      <a16:colId xmlns:a16="http://schemas.microsoft.com/office/drawing/2014/main" val="2187080529"/>
                    </a:ext>
                  </a:extLst>
                </a:gridCol>
                <a:gridCol w="378562">
                  <a:extLst>
                    <a:ext uri="{9D8B030D-6E8A-4147-A177-3AD203B41FA5}">
                      <a16:colId xmlns:a16="http://schemas.microsoft.com/office/drawing/2014/main" val="3844325630"/>
                    </a:ext>
                  </a:extLst>
                </a:gridCol>
                <a:gridCol w="378562">
                  <a:extLst>
                    <a:ext uri="{9D8B030D-6E8A-4147-A177-3AD203B41FA5}">
                      <a16:colId xmlns:a16="http://schemas.microsoft.com/office/drawing/2014/main" val="3557574695"/>
                    </a:ext>
                  </a:extLst>
                </a:gridCol>
                <a:gridCol w="378562">
                  <a:extLst>
                    <a:ext uri="{9D8B030D-6E8A-4147-A177-3AD203B41FA5}">
                      <a16:colId xmlns:a16="http://schemas.microsoft.com/office/drawing/2014/main" val="930834756"/>
                    </a:ext>
                  </a:extLst>
                </a:gridCol>
                <a:gridCol w="378562">
                  <a:extLst>
                    <a:ext uri="{9D8B030D-6E8A-4147-A177-3AD203B41FA5}">
                      <a16:colId xmlns:a16="http://schemas.microsoft.com/office/drawing/2014/main" val="3867367597"/>
                    </a:ext>
                  </a:extLst>
                </a:gridCol>
                <a:gridCol w="395021">
                  <a:extLst>
                    <a:ext uri="{9D8B030D-6E8A-4147-A177-3AD203B41FA5}">
                      <a16:colId xmlns:a16="http://schemas.microsoft.com/office/drawing/2014/main" val="3169506213"/>
                    </a:ext>
                  </a:extLst>
                </a:gridCol>
                <a:gridCol w="534924">
                  <a:extLst>
                    <a:ext uri="{9D8B030D-6E8A-4147-A177-3AD203B41FA5}">
                      <a16:colId xmlns:a16="http://schemas.microsoft.com/office/drawing/2014/main" val="4059658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2902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19:48:37</a:t>
                      </a:r>
                      <a:r>
                        <a:rPr kumimoji="0" lang="pt-BR" sz="1000" b="0" i="0" u="none" strike="noStrike" kern="1200" cap="none" spc="0" normalizeH="0" baseline="0" noProof="0">
                          <a:ln>
                            <a:noFill/>
                          </a:ln>
                          <a:solidFill>
                            <a:prstClr val="black"/>
                          </a:solidFill>
                          <a:effectLst/>
                          <a:uLnTx/>
                          <a:uFillTx/>
                          <a:latin typeface="+mn-lt"/>
                          <a:ea typeface="+mn-ea"/>
                          <a:cs typeface="+mn-cs"/>
                        </a:rPr>
                        <a:t>
Domingo, 11/03, é o último dia para enviar o vídeo do Prêmio Educação Transforma. Não vai dar bobeira, heim?! Pode mandar pelo Seu Portal PRAVALER ou via whats: (11) 96832-0954.
#EducacaoTransforma
#VAI 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Educação Transforma Fase Vídeo Aluno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Untitled</a:t>
                      </a:r>
                    </a:p>
                  </a:txBody>
                  <a:tcPr/>
                </a:tc>
                <a:extLst>
                  <a:ext uri="{0D108BD9-81ED-4DB2-BD59-A6C34878D82A}">
                    <a16:rowId xmlns:a16="http://schemas.microsoft.com/office/drawing/2014/main" val="1248230741"/>
                  </a:ext>
                </a:extLst>
              </a:tr>
            </a:tbl>
          </a:graphicData>
        </a:graphic>
      </p:graphicFrame>
      <p:sp>
        <p:nvSpPr>
          <p:cNvPr id="4" name="Text Placeholder 3">
            <a:extLst>
              <a:ext uri="{FF2B5EF4-FFF2-40B4-BE49-F238E27FC236}">
                <a16:creationId xmlns:a16="http://schemas.microsoft.com/office/drawing/2014/main" id="{6110408A-B95A-4EA7-A974-2AAAC4E4ACC9}"/>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637861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5BEE-024C-4F80-8F83-824EE75D3DFC}"/>
              </a:ext>
            </a:extLst>
          </p:cNvPr>
          <p:cNvSpPr>
            <a:spLocks noGrp="1"/>
          </p:cNvSpPr>
          <p:nvPr>
            <p:ph type="title"/>
          </p:nvPr>
        </p:nvSpPr>
        <p:spPr/>
        <p:txBody>
          <a:bodyPr/>
          <a:lstStyle/>
          <a:p>
            <a:r>
              <a:rPr lang="en-US"/>
              <a:t>Facebook Ads Costs Table - 23 of 26</a:t>
            </a:r>
          </a:p>
        </p:txBody>
      </p:sp>
      <p:graphicFrame>
        <p:nvGraphicFramePr>
          <p:cNvPr id="5" name="Table Placeholder 4">
            <a:extLst>
              <a:ext uri="{FF2B5EF4-FFF2-40B4-BE49-F238E27FC236}">
                <a16:creationId xmlns:a16="http://schemas.microsoft.com/office/drawing/2014/main" id="{C8E44A70-DE74-4901-8536-5F676E56F556}"/>
              </a:ext>
            </a:extLst>
          </p:cNvPr>
          <p:cNvGraphicFramePr>
            <a:graphicFrameLocks noGrp="1"/>
          </p:cNvGraphicFramePr>
          <p:nvPr>
            <p:ph type="tbl" sz="quarter" idx="13"/>
            <p:extLst>
              <p:ext uri="{D42A27DB-BD31-4B8C-83A1-F6EECF244321}">
                <p14:modId xmlns:p14="http://schemas.microsoft.com/office/powerpoint/2010/main" val="364334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63506141"/>
                    </a:ext>
                  </a:extLst>
                </a:gridCol>
                <a:gridCol w="378562">
                  <a:extLst>
                    <a:ext uri="{9D8B030D-6E8A-4147-A177-3AD203B41FA5}">
                      <a16:colId xmlns:a16="http://schemas.microsoft.com/office/drawing/2014/main" val="2462906631"/>
                    </a:ext>
                  </a:extLst>
                </a:gridCol>
                <a:gridCol w="378562">
                  <a:extLst>
                    <a:ext uri="{9D8B030D-6E8A-4147-A177-3AD203B41FA5}">
                      <a16:colId xmlns:a16="http://schemas.microsoft.com/office/drawing/2014/main" val="74518558"/>
                    </a:ext>
                  </a:extLst>
                </a:gridCol>
                <a:gridCol w="395021">
                  <a:extLst>
                    <a:ext uri="{9D8B030D-6E8A-4147-A177-3AD203B41FA5}">
                      <a16:colId xmlns:a16="http://schemas.microsoft.com/office/drawing/2014/main" val="3780316983"/>
                    </a:ext>
                  </a:extLst>
                </a:gridCol>
                <a:gridCol w="395021">
                  <a:extLst>
                    <a:ext uri="{9D8B030D-6E8A-4147-A177-3AD203B41FA5}">
                      <a16:colId xmlns:a16="http://schemas.microsoft.com/office/drawing/2014/main" val="2040702922"/>
                    </a:ext>
                  </a:extLst>
                </a:gridCol>
                <a:gridCol w="378562">
                  <a:extLst>
                    <a:ext uri="{9D8B030D-6E8A-4147-A177-3AD203B41FA5}">
                      <a16:colId xmlns:a16="http://schemas.microsoft.com/office/drawing/2014/main" val="1430507133"/>
                    </a:ext>
                  </a:extLst>
                </a:gridCol>
                <a:gridCol w="378562">
                  <a:extLst>
                    <a:ext uri="{9D8B030D-6E8A-4147-A177-3AD203B41FA5}">
                      <a16:colId xmlns:a16="http://schemas.microsoft.com/office/drawing/2014/main" val="2714788122"/>
                    </a:ext>
                  </a:extLst>
                </a:gridCol>
                <a:gridCol w="378562">
                  <a:extLst>
                    <a:ext uri="{9D8B030D-6E8A-4147-A177-3AD203B41FA5}">
                      <a16:colId xmlns:a16="http://schemas.microsoft.com/office/drawing/2014/main" val="373716452"/>
                    </a:ext>
                  </a:extLst>
                </a:gridCol>
                <a:gridCol w="378562">
                  <a:extLst>
                    <a:ext uri="{9D8B030D-6E8A-4147-A177-3AD203B41FA5}">
                      <a16:colId xmlns:a16="http://schemas.microsoft.com/office/drawing/2014/main" val="1813730884"/>
                    </a:ext>
                  </a:extLst>
                </a:gridCol>
                <a:gridCol w="378562">
                  <a:extLst>
                    <a:ext uri="{9D8B030D-6E8A-4147-A177-3AD203B41FA5}">
                      <a16:colId xmlns:a16="http://schemas.microsoft.com/office/drawing/2014/main" val="2855202005"/>
                    </a:ext>
                  </a:extLst>
                </a:gridCol>
                <a:gridCol w="378562">
                  <a:extLst>
                    <a:ext uri="{9D8B030D-6E8A-4147-A177-3AD203B41FA5}">
                      <a16:colId xmlns:a16="http://schemas.microsoft.com/office/drawing/2014/main" val="2637252113"/>
                    </a:ext>
                  </a:extLst>
                </a:gridCol>
                <a:gridCol w="378562">
                  <a:extLst>
                    <a:ext uri="{9D8B030D-6E8A-4147-A177-3AD203B41FA5}">
                      <a16:colId xmlns:a16="http://schemas.microsoft.com/office/drawing/2014/main" val="2141169445"/>
                    </a:ext>
                  </a:extLst>
                </a:gridCol>
                <a:gridCol w="378562">
                  <a:extLst>
                    <a:ext uri="{9D8B030D-6E8A-4147-A177-3AD203B41FA5}">
                      <a16:colId xmlns:a16="http://schemas.microsoft.com/office/drawing/2014/main" val="1575540457"/>
                    </a:ext>
                  </a:extLst>
                </a:gridCol>
                <a:gridCol w="378562">
                  <a:extLst>
                    <a:ext uri="{9D8B030D-6E8A-4147-A177-3AD203B41FA5}">
                      <a16:colId xmlns:a16="http://schemas.microsoft.com/office/drawing/2014/main" val="1085438696"/>
                    </a:ext>
                  </a:extLst>
                </a:gridCol>
                <a:gridCol w="378562">
                  <a:extLst>
                    <a:ext uri="{9D8B030D-6E8A-4147-A177-3AD203B41FA5}">
                      <a16:colId xmlns:a16="http://schemas.microsoft.com/office/drawing/2014/main" val="1817649283"/>
                    </a:ext>
                  </a:extLst>
                </a:gridCol>
                <a:gridCol w="378562">
                  <a:extLst>
                    <a:ext uri="{9D8B030D-6E8A-4147-A177-3AD203B41FA5}">
                      <a16:colId xmlns:a16="http://schemas.microsoft.com/office/drawing/2014/main" val="2654319369"/>
                    </a:ext>
                  </a:extLst>
                </a:gridCol>
                <a:gridCol w="395021">
                  <a:extLst>
                    <a:ext uri="{9D8B030D-6E8A-4147-A177-3AD203B41FA5}">
                      <a16:colId xmlns:a16="http://schemas.microsoft.com/office/drawing/2014/main" val="3321543223"/>
                    </a:ext>
                  </a:extLst>
                </a:gridCol>
                <a:gridCol w="534924">
                  <a:extLst>
                    <a:ext uri="{9D8B030D-6E8A-4147-A177-3AD203B41FA5}">
                      <a16:colId xmlns:a16="http://schemas.microsoft.com/office/drawing/2014/main" val="481992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5760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15:06:27</a:t>
                      </a:r>
                      <a:r>
                        <a:rPr kumimoji="0" lang="pt-BR" sz="1000" b="0" i="0" u="none" strike="noStrike" kern="1200" cap="none" spc="0" normalizeH="0" baseline="0" noProof="0">
                          <a:ln>
                            <a:noFill/>
                          </a:ln>
                          <a:solidFill>
                            <a:prstClr val="black"/>
                          </a:solidFill>
                          <a:effectLst/>
                          <a:uLnTx/>
                          <a:uFillTx/>
                          <a:latin typeface="+mn-lt"/>
                          <a:ea typeface="+mn-ea"/>
                          <a:cs typeface="+mn-cs"/>
                        </a:rPr>
                        <a:t>
Dia 11/03 é o último dia para enviar o vídeo do educação transforma. Não vai dar bobeira, heim?! Pode mandar pelo site https://goo.gl/YSGzA7 ou via whats: (11)95638-7964
#EducacaoTransforma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Educação Transforma _ Fase Vídeo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Ed Transforma Não Alunis_Fase Vídeo</a:t>
                      </a:r>
                    </a:p>
                  </a:txBody>
                  <a:tcPr/>
                </a:tc>
                <a:extLst>
                  <a:ext uri="{0D108BD9-81ED-4DB2-BD59-A6C34878D82A}">
                    <a16:rowId xmlns:a16="http://schemas.microsoft.com/office/drawing/2014/main" val="2796465843"/>
                  </a:ext>
                </a:extLst>
              </a:tr>
            </a:tbl>
          </a:graphicData>
        </a:graphic>
      </p:graphicFrame>
      <p:sp>
        <p:nvSpPr>
          <p:cNvPr id="4" name="Text Placeholder 3">
            <a:extLst>
              <a:ext uri="{FF2B5EF4-FFF2-40B4-BE49-F238E27FC236}">
                <a16:creationId xmlns:a16="http://schemas.microsoft.com/office/drawing/2014/main" id="{399938B8-E9F9-4181-B8E6-83B7998C0FA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666006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59DC-7D26-4BFB-9F8D-5F58EB8DFB89}"/>
              </a:ext>
            </a:extLst>
          </p:cNvPr>
          <p:cNvSpPr>
            <a:spLocks noGrp="1"/>
          </p:cNvSpPr>
          <p:nvPr>
            <p:ph type="title"/>
          </p:nvPr>
        </p:nvSpPr>
        <p:spPr/>
        <p:txBody>
          <a:bodyPr/>
          <a:lstStyle/>
          <a:p>
            <a:r>
              <a:rPr lang="en-US"/>
              <a:t>Facebook Ads Costs Table - 24 of 26</a:t>
            </a:r>
          </a:p>
        </p:txBody>
      </p:sp>
      <p:graphicFrame>
        <p:nvGraphicFramePr>
          <p:cNvPr id="5" name="Table Placeholder 4">
            <a:extLst>
              <a:ext uri="{FF2B5EF4-FFF2-40B4-BE49-F238E27FC236}">
                <a16:creationId xmlns:a16="http://schemas.microsoft.com/office/drawing/2014/main" id="{3639DE84-EB9A-45D4-AC6E-21B70B8495A1}"/>
              </a:ext>
            </a:extLst>
          </p:cNvPr>
          <p:cNvGraphicFramePr>
            <a:graphicFrameLocks noGrp="1"/>
          </p:cNvGraphicFramePr>
          <p:nvPr>
            <p:ph type="tbl" sz="quarter" idx="13"/>
            <p:extLst>
              <p:ext uri="{D42A27DB-BD31-4B8C-83A1-F6EECF244321}">
                <p14:modId xmlns:p14="http://schemas.microsoft.com/office/powerpoint/2010/main" val="297590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9704563"/>
                    </a:ext>
                  </a:extLst>
                </a:gridCol>
                <a:gridCol w="378562">
                  <a:extLst>
                    <a:ext uri="{9D8B030D-6E8A-4147-A177-3AD203B41FA5}">
                      <a16:colId xmlns:a16="http://schemas.microsoft.com/office/drawing/2014/main" val="2579413689"/>
                    </a:ext>
                  </a:extLst>
                </a:gridCol>
                <a:gridCol w="378562">
                  <a:extLst>
                    <a:ext uri="{9D8B030D-6E8A-4147-A177-3AD203B41FA5}">
                      <a16:colId xmlns:a16="http://schemas.microsoft.com/office/drawing/2014/main" val="3821766456"/>
                    </a:ext>
                  </a:extLst>
                </a:gridCol>
                <a:gridCol w="395021">
                  <a:extLst>
                    <a:ext uri="{9D8B030D-6E8A-4147-A177-3AD203B41FA5}">
                      <a16:colId xmlns:a16="http://schemas.microsoft.com/office/drawing/2014/main" val="839637852"/>
                    </a:ext>
                  </a:extLst>
                </a:gridCol>
                <a:gridCol w="395021">
                  <a:extLst>
                    <a:ext uri="{9D8B030D-6E8A-4147-A177-3AD203B41FA5}">
                      <a16:colId xmlns:a16="http://schemas.microsoft.com/office/drawing/2014/main" val="2387434045"/>
                    </a:ext>
                  </a:extLst>
                </a:gridCol>
                <a:gridCol w="378562">
                  <a:extLst>
                    <a:ext uri="{9D8B030D-6E8A-4147-A177-3AD203B41FA5}">
                      <a16:colId xmlns:a16="http://schemas.microsoft.com/office/drawing/2014/main" val="2474499382"/>
                    </a:ext>
                  </a:extLst>
                </a:gridCol>
                <a:gridCol w="378562">
                  <a:extLst>
                    <a:ext uri="{9D8B030D-6E8A-4147-A177-3AD203B41FA5}">
                      <a16:colId xmlns:a16="http://schemas.microsoft.com/office/drawing/2014/main" val="3222346720"/>
                    </a:ext>
                  </a:extLst>
                </a:gridCol>
                <a:gridCol w="378562">
                  <a:extLst>
                    <a:ext uri="{9D8B030D-6E8A-4147-A177-3AD203B41FA5}">
                      <a16:colId xmlns:a16="http://schemas.microsoft.com/office/drawing/2014/main" val="2416892435"/>
                    </a:ext>
                  </a:extLst>
                </a:gridCol>
                <a:gridCol w="378562">
                  <a:extLst>
                    <a:ext uri="{9D8B030D-6E8A-4147-A177-3AD203B41FA5}">
                      <a16:colId xmlns:a16="http://schemas.microsoft.com/office/drawing/2014/main" val="1430010124"/>
                    </a:ext>
                  </a:extLst>
                </a:gridCol>
                <a:gridCol w="378562">
                  <a:extLst>
                    <a:ext uri="{9D8B030D-6E8A-4147-A177-3AD203B41FA5}">
                      <a16:colId xmlns:a16="http://schemas.microsoft.com/office/drawing/2014/main" val="3623885006"/>
                    </a:ext>
                  </a:extLst>
                </a:gridCol>
                <a:gridCol w="378562">
                  <a:extLst>
                    <a:ext uri="{9D8B030D-6E8A-4147-A177-3AD203B41FA5}">
                      <a16:colId xmlns:a16="http://schemas.microsoft.com/office/drawing/2014/main" val="76719994"/>
                    </a:ext>
                  </a:extLst>
                </a:gridCol>
                <a:gridCol w="378562">
                  <a:extLst>
                    <a:ext uri="{9D8B030D-6E8A-4147-A177-3AD203B41FA5}">
                      <a16:colId xmlns:a16="http://schemas.microsoft.com/office/drawing/2014/main" val="4274968041"/>
                    </a:ext>
                  </a:extLst>
                </a:gridCol>
                <a:gridCol w="378562">
                  <a:extLst>
                    <a:ext uri="{9D8B030D-6E8A-4147-A177-3AD203B41FA5}">
                      <a16:colId xmlns:a16="http://schemas.microsoft.com/office/drawing/2014/main" val="1449907472"/>
                    </a:ext>
                  </a:extLst>
                </a:gridCol>
                <a:gridCol w="378562">
                  <a:extLst>
                    <a:ext uri="{9D8B030D-6E8A-4147-A177-3AD203B41FA5}">
                      <a16:colId xmlns:a16="http://schemas.microsoft.com/office/drawing/2014/main" val="654723459"/>
                    </a:ext>
                  </a:extLst>
                </a:gridCol>
                <a:gridCol w="378562">
                  <a:extLst>
                    <a:ext uri="{9D8B030D-6E8A-4147-A177-3AD203B41FA5}">
                      <a16:colId xmlns:a16="http://schemas.microsoft.com/office/drawing/2014/main" val="1940920456"/>
                    </a:ext>
                  </a:extLst>
                </a:gridCol>
                <a:gridCol w="378562">
                  <a:extLst>
                    <a:ext uri="{9D8B030D-6E8A-4147-A177-3AD203B41FA5}">
                      <a16:colId xmlns:a16="http://schemas.microsoft.com/office/drawing/2014/main" val="614730553"/>
                    </a:ext>
                  </a:extLst>
                </a:gridCol>
                <a:gridCol w="395021">
                  <a:extLst>
                    <a:ext uri="{9D8B030D-6E8A-4147-A177-3AD203B41FA5}">
                      <a16:colId xmlns:a16="http://schemas.microsoft.com/office/drawing/2014/main" val="1006124895"/>
                    </a:ext>
                  </a:extLst>
                </a:gridCol>
                <a:gridCol w="534924">
                  <a:extLst>
                    <a:ext uri="{9D8B030D-6E8A-4147-A177-3AD203B41FA5}">
                      <a16:colId xmlns:a16="http://schemas.microsoft.com/office/drawing/2014/main" val="304464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389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- 2018-03-09 22:27:29</a:t>
                      </a:r>
                      <a:r>
                        <a:rPr kumimoji="0" lang="pt-BR" sz="1000" b="0" i="0" u="none" strike="noStrike" kern="1200" cap="none" spc="0" normalizeH="0" baseline="0" noProof="0">
                          <a:ln>
                            <a:noFill/>
                          </a:ln>
                          <a:solidFill>
                            <a:prstClr val="black"/>
                          </a:solidFill>
                          <a:effectLst/>
                          <a:uLnTx/>
                          <a:uFillTx/>
                          <a:latin typeface="+mn-lt"/>
                          <a:ea typeface="+mn-ea"/>
                          <a:cs typeface="+mn-cs"/>
                        </a:rPr>
                        <a:t>
Ei galera! Domingo é o último dia para enviar o vídeo do educação transforma. Não vai dar bobeira, heim?! http://bit.ly/2FpONq7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Domingo Premio Educação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659539869"/>
                  </a:ext>
                </a:extLst>
              </a:tr>
            </a:tbl>
          </a:graphicData>
        </a:graphic>
      </p:graphicFrame>
      <p:sp>
        <p:nvSpPr>
          <p:cNvPr id="4" name="Text Placeholder 3">
            <a:extLst>
              <a:ext uri="{FF2B5EF4-FFF2-40B4-BE49-F238E27FC236}">
                <a16:creationId xmlns:a16="http://schemas.microsoft.com/office/drawing/2014/main" id="{DFC7289A-65D3-4245-8D6E-0A3CC22F1CB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931979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0425-2BF0-4583-BD32-756F0588D4D7}"/>
              </a:ext>
            </a:extLst>
          </p:cNvPr>
          <p:cNvSpPr>
            <a:spLocks noGrp="1"/>
          </p:cNvSpPr>
          <p:nvPr>
            <p:ph type="title"/>
          </p:nvPr>
        </p:nvSpPr>
        <p:spPr/>
        <p:txBody>
          <a:bodyPr/>
          <a:lstStyle/>
          <a:p>
            <a:r>
              <a:rPr lang="en-US"/>
              <a:t>Facebook Ads Costs Table - 25 of 26</a:t>
            </a:r>
          </a:p>
        </p:txBody>
      </p:sp>
      <p:graphicFrame>
        <p:nvGraphicFramePr>
          <p:cNvPr id="5" name="Table Placeholder 4">
            <a:extLst>
              <a:ext uri="{FF2B5EF4-FFF2-40B4-BE49-F238E27FC236}">
                <a16:creationId xmlns:a16="http://schemas.microsoft.com/office/drawing/2014/main" id="{96A47F0D-86D0-46D9-AE14-BEDB549BD0B9}"/>
              </a:ext>
            </a:extLst>
          </p:cNvPr>
          <p:cNvGraphicFramePr>
            <a:graphicFrameLocks noGrp="1"/>
          </p:cNvGraphicFramePr>
          <p:nvPr>
            <p:ph type="tbl" sz="quarter" idx="13"/>
            <p:extLst>
              <p:ext uri="{D42A27DB-BD31-4B8C-83A1-F6EECF244321}">
                <p14:modId xmlns:p14="http://schemas.microsoft.com/office/powerpoint/2010/main" val="93722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7182767"/>
                    </a:ext>
                  </a:extLst>
                </a:gridCol>
                <a:gridCol w="378562">
                  <a:extLst>
                    <a:ext uri="{9D8B030D-6E8A-4147-A177-3AD203B41FA5}">
                      <a16:colId xmlns:a16="http://schemas.microsoft.com/office/drawing/2014/main" val="2749680236"/>
                    </a:ext>
                  </a:extLst>
                </a:gridCol>
                <a:gridCol w="378562">
                  <a:extLst>
                    <a:ext uri="{9D8B030D-6E8A-4147-A177-3AD203B41FA5}">
                      <a16:colId xmlns:a16="http://schemas.microsoft.com/office/drawing/2014/main" val="1394893247"/>
                    </a:ext>
                  </a:extLst>
                </a:gridCol>
                <a:gridCol w="395021">
                  <a:extLst>
                    <a:ext uri="{9D8B030D-6E8A-4147-A177-3AD203B41FA5}">
                      <a16:colId xmlns:a16="http://schemas.microsoft.com/office/drawing/2014/main" val="1624244711"/>
                    </a:ext>
                  </a:extLst>
                </a:gridCol>
                <a:gridCol w="395021">
                  <a:extLst>
                    <a:ext uri="{9D8B030D-6E8A-4147-A177-3AD203B41FA5}">
                      <a16:colId xmlns:a16="http://schemas.microsoft.com/office/drawing/2014/main" val="4024110751"/>
                    </a:ext>
                  </a:extLst>
                </a:gridCol>
                <a:gridCol w="378562">
                  <a:extLst>
                    <a:ext uri="{9D8B030D-6E8A-4147-A177-3AD203B41FA5}">
                      <a16:colId xmlns:a16="http://schemas.microsoft.com/office/drawing/2014/main" val="3754819091"/>
                    </a:ext>
                  </a:extLst>
                </a:gridCol>
                <a:gridCol w="378562">
                  <a:extLst>
                    <a:ext uri="{9D8B030D-6E8A-4147-A177-3AD203B41FA5}">
                      <a16:colId xmlns:a16="http://schemas.microsoft.com/office/drawing/2014/main" val="3387744688"/>
                    </a:ext>
                  </a:extLst>
                </a:gridCol>
                <a:gridCol w="378562">
                  <a:extLst>
                    <a:ext uri="{9D8B030D-6E8A-4147-A177-3AD203B41FA5}">
                      <a16:colId xmlns:a16="http://schemas.microsoft.com/office/drawing/2014/main" val="4293976109"/>
                    </a:ext>
                  </a:extLst>
                </a:gridCol>
                <a:gridCol w="378562">
                  <a:extLst>
                    <a:ext uri="{9D8B030D-6E8A-4147-A177-3AD203B41FA5}">
                      <a16:colId xmlns:a16="http://schemas.microsoft.com/office/drawing/2014/main" val="2875881253"/>
                    </a:ext>
                  </a:extLst>
                </a:gridCol>
                <a:gridCol w="378562">
                  <a:extLst>
                    <a:ext uri="{9D8B030D-6E8A-4147-A177-3AD203B41FA5}">
                      <a16:colId xmlns:a16="http://schemas.microsoft.com/office/drawing/2014/main" val="950394052"/>
                    </a:ext>
                  </a:extLst>
                </a:gridCol>
                <a:gridCol w="378562">
                  <a:extLst>
                    <a:ext uri="{9D8B030D-6E8A-4147-A177-3AD203B41FA5}">
                      <a16:colId xmlns:a16="http://schemas.microsoft.com/office/drawing/2014/main" val="1358192133"/>
                    </a:ext>
                  </a:extLst>
                </a:gridCol>
                <a:gridCol w="378562">
                  <a:extLst>
                    <a:ext uri="{9D8B030D-6E8A-4147-A177-3AD203B41FA5}">
                      <a16:colId xmlns:a16="http://schemas.microsoft.com/office/drawing/2014/main" val="2426125942"/>
                    </a:ext>
                  </a:extLst>
                </a:gridCol>
                <a:gridCol w="378562">
                  <a:extLst>
                    <a:ext uri="{9D8B030D-6E8A-4147-A177-3AD203B41FA5}">
                      <a16:colId xmlns:a16="http://schemas.microsoft.com/office/drawing/2014/main" val="978117673"/>
                    </a:ext>
                  </a:extLst>
                </a:gridCol>
                <a:gridCol w="378562">
                  <a:extLst>
                    <a:ext uri="{9D8B030D-6E8A-4147-A177-3AD203B41FA5}">
                      <a16:colId xmlns:a16="http://schemas.microsoft.com/office/drawing/2014/main" val="2306118162"/>
                    </a:ext>
                  </a:extLst>
                </a:gridCol>
                <a:gridCol w="378562">
                  <a:extLst>
                    <a:ext uri="{9D8B030D-6E8A-4147-A177-3AD203B41FA5}">
                      <a16:colId xmlns:a16="http://schemas.microsoft.com/office/drawing/2014/main" val="275435639"/>
                    </a:ext>
                  </a:extLst>
                </a:gridCol>
                <a:gridCol w="378562">
                  <a:extLst>
                    <a:ext uri="{9D8B030D-6E8A-4147-A177-3AD203B41FA5}">
                      <a16:colId xmlns:a16="http://schemas.microsoft.com/office/drawing/2014/main" val="573057692"/>
                    </a:ext>
                  </a:extLst>
                </a:gridCol>
                <a:gridCol w="395021">
                  <a:extLst>
                    <a:ext uri="{9D8B030D-6E8A-4147-A177-3AD203B41FA5}">
                      <a16:colId xmlns:a16="http://schemas.microsoft.com/office/drawing/2014/main" val="116524745"/>
                    </a:ext>
                  </a:extLst>
                </a:gridCol>
                <a:gridCol w="534924">
                  <a:extLst>
                    <a:ext uri="{9D8B030D-6E8A-4147-A177-3AD203B41FA5}">
                      <a16:colId xmlns:a16="http://schemas.microsoft.com/office/drawing/2014/main" val="208784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1473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- 2018-03-08 21:39:41</a:t>
                      </a:r>
                      <a:r>
                        <a:rPr kumimoji="0" lang="pt-BR" sz="1000" b="0" i="0" u="none" strike="noStrike" kern="1200" cap="none" spc="0" normalizeH="0" baseline="0" noProof="0">
                          <a:ln>
                            <a:noFill/>
                          </a:ln>
                          <a:solidFill>
                            <a:prstClr val="black"/>
                          </a:solidFill>
                          <a:effectLst/>
                          <a:uLnTx/>
                          <a:uFillTx/>
                          <a:latin typeface="+mn-lt"/>
                          <a:ea typeface="+mn-ea"/>
                          <a:cs typeface="+mn-cs"/>
                        </a:rPr>
                        <a:t>
Feliz dia da mulher para todas as universitárias desse país! Bora comemorar, vocês merecem!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Dia das mulheres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264424852"/>
                  </a:ext>
                </a:extLst>
              </a:tr>
            </a:tbl>
          </a:graphicData>
        </a:graphic>
      </p:graphicFrame>
      <p:sp>
        <p:nvSpPr>
          <p:cNvPr id="4" name="Text Placeholder 3">
            <a:extLst>
              <a:ext uri="{FF2B5EF4-FFF2-40B4-BE49-F238E27FC236}">
                <a16:creationId xmlns:a16="http://schemas.microsoft.com/office/drawing/2014/main" id="{5B9C12AD-CDB5-493D-AC72-9D0D92D0F74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068867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48D08-F97A-4D48-82C2-0AFA31F8823A}"/>
              </a:ext>
            </a:extLst>
          </p:cNvPr>
          <p:cNvSpPr>
            <a:spLocks noGrp="1"/>
          </p:cNvSpPr>
          <p:nvPr>
            <p:ph type="title"/>
          </p:nvPr>
        </p:nvSpPr>
        <p:spPr/>
        <p:txBody>
          <a:bodyPr/>
          <a:lstStyle/>
          <a:p>
            <a:r>
              <a:rPr lang="en-US"/>
              <a:t>Facebook Ads Costs Table - 26 of 26</a:t>
            </a:r>
          </a:p>
        </p:txBody>
      </p:sp>
      <p:graphicFrame>
        <p:nvGraphicFramePr>
          <p:cNvPr id="5" name="Table Placeholder 4">
            <a:extLst>
              <a:ext uri="{FF2B5EF4-FFF2-40B4-BE49-F238E27FC236}">
                <a16:creationId xmlns:a16="http://schemas.microsoft.com/office/drawing/2014/main" id="{042A482A-367D-4CE7-9A2E-4A847D07BFB5}"/>
              </a:ext>
            </a:extLst>
          </p:cNvPr>
          <p:cNvGraphicFramePr>
            <a:graphicFrameLocks noGrp="1"/>
          </p:cNvGraphicFramePr>
          <p:nvPr>
            <p:ph type="tbl" sz="quarter" idx="13"/>
            <p:extLst>
              <p:ext uri="{D42A27DB-BD31-4B8C-83A1-F6EECF244321}">
                <p14:modId xmlns:p14="http://schemas.microsoft.com/office/powerpoint/2010/main" val="1930801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9560048"/>
                    </a:ext>
                  </a:extLst>
                </a:gridCol>
                <a:gridCol w="378562">
                  <a:extLst>
                    <a:ext uri="{9D8B030D-6E8A-4147-A177-3AD203B41FA5}">
                      <a16:colId xmlns:a16="http://schemas.microsoft.com/office/drawing/2014/main" val="1073869188"/>
                    </a:ext>
                  </a:extLst>
                </a:gridCol>
                <a:gridCol w="378562">
                  <a:extLst>
                    <a:ext uri="{9D8B030D-6E8A-4147-A177-3AD203B41FA5}">
                      <a16:colId xmlns:a16="http://schemas.microsoft.com/office/drawing/2014/main" val="1180425278"/>
                    </a:ext>
                  </a:extLst>
                </a:gridCol>
                <a:gridCol w="395021">
                  <a:extLst>
                    <a:ext uri="{9D8B030D-6E8A-4147-A177-3AD203B41FA5}">
                      <a16:colId xmlns:a16="http://schemas.microsoft.com/office/drawing/2014/main" val="235512743"/>
                    </a:ext>
                  </a:extLst>
                </a:gridCol>
                <a:gridCol w="395021">
                  <a:extLst>
                    <a:ext uri="{9D8B030D-6E8A-4147-A177-3AD203B41FA5}">
                      <a16:colId xmlns:a16="http://schemas.microsoft.com/office/drawing/2014/main" val="3410526455"/>
                    </a:ext>
                  </a:extLst>
                </a:gridCol>
                <a:gridCol w="378562">
                  <a:extLst>
                    <a:ext uri="{9D8B030D-6E8A-4147-A177-3AD203B41FA5}">
                      <a16:colId xmlns:a16="http://schemas.microsoft.com/office/drawing/2014/main" val="4024265534"/>
                    </a:ext>
                  </a:extLst>
                </a:gridCol>
                <a:gridCol w="378562">
                  <a:extLst>
                    <a:ext uri="{9D8B030D-6E8A-4147-A177-3AD203B41FA5}">
                      <a16:colId xmlns:a16="http://schemas.microsoft.com/office/drawing/2014/main" val="4282354866"/>
                    </a:ext>
                  </a:extLst>
                </a:gridCol>
                <a:gridCol w="378562">
                  <a:extLst>
                    <a:ext uri="{9D8B030D-6E8A-4147-A177-3AD203B41FA5}">
                      <a16:colId xmlns:a16="http://schemas.microsoft.com/office/drawing/2014/main" val="77293717"/>
                    </a:ext>
                  </a:extLst>
                </a:gridCol>
                <a:gridCol w="378562">
                  <a:extLst>
                    <a:ext uri="{9D8B030D-6E8A-4147-A177-3AD203B41FA5}">
                      <a16:colId xmlns:a16="http://schemas.microsoft.com/office/drawing/2014/main" val="249064893"/>
                    </a:ext>
                  </a:extLst>
                </a:gridCol>
                <a:gridCol w="378562">
                  <a:extLst>
                    <a:ext uri="{9D8B030D-6E8A-4147-A177-3AD203B41FA5}">
                      <a16:colId xmlns:a16="http://schemas.microsoft.com/office/drawing/2014/main" val="1848931469"/>
                    </a:ext>
                  </a:extLst>
                </a:gridCol>
                <a:gridCol w="378562">
                  <a:extLst>
                    <a:ext uri="{9D8B030D-6E8A-4147-A177-3AD203B41FA5}">
                      <a16:colId xmlns:a16="http://schemas.microsoft.com/office/drawing/2014/main" val="2518992591"/>
                    </a:ext>
                  </a:extLst>
                </a:gridCol>
                <a:gridCol w="378562">
                  <a:extLst>
                    <a:ext uri="{9D8B030D-6E8A-4147-A177-3AD203B41FA5}">
                      <a16:colId xmlns:a16="http://schemas.microsoft.com/office/drawing/2014/main" val="3248828486"/>
                    </a:ext>
                  </a:extLst>
                </a:gridCol>
                <a:gridCol w="378562">
                  <a:extLst>
                    <a:ext uri="{9D8B030D-6E8A-4147-A177-3AD203B41FA5}">
                      <a16:colId xmlns:a16="http://schemas.microsoft.com/office/drawing/2014/main" val="875964982"/>
                    </a:ext>
                  </a:extLst>
                </a:gridCol>
                <a:gridCol w="378562">
                  <a:extLst>
                    <a:ext uri="{9D8B030D-6E8A-4147-A177-3AD203B41FA5}">
                      <a16:colId xmlns:a16="http://schemas.microsoft.com/office/drawing/2014/main" val="4232472412"/>
                    </a:ext>
                  </a:extLst>
                </a:gridCol>
                <a:gridCol w="378562">
                  <a:extLst>
                    <a:ext uri="{9D8B030D-6E8A-4147-A177-3AD203B41FA5}">
                      <a16:colId xmlns:a16="http://schemas.microsoft.com/office/drawing/2014/main" val="4100327517"/>
                    </a:ext>
                  </a:extLst>
                </a:gridCol>
                <a:gridCol w="378562">
                  <a:extLst>
                    <a:ext uri="{9D8B030D-6E8A-4147-A177-3AD203B41FA5}">
                      <a16:colId xmlns:a16="http://schemas.microsoft.com/office/drawing/2014/main" val="885781166"/>
                    </a:ext>
                  </a:extLst>
                </a:gridCol>
                <a:gridCol w="395021">
                  <a:extLst>
                    <a:ext uri="{9D8B030D-6E8A-4147-A177-3AD203B41FA5}">
                      <a16:colId xmlns:a16="http://schemas.microsoft.com/office/drawing/2014/main" val="4077888417"/>
                    </a:ext>
                  </a:extLst>
                </a:gridCol>
                <a:gridCol w="534924">
                  <a:extLst>
                    <a:ext uri="{9D8B030D-6E8A-4147-A177-3AD203B41FA5}">
                      <a16:colId xmlns:a16="http://schemas.microsoft.com/office/drawing/2014/main" val="306966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388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- 2018-03-07 21:44:14</a:t>
                      </a:r>
                      <a:r>
                        <a:rPr kumimoji="0" lang="pt-BR" sz="1000" b="0" i="0" u="none" strike="noStrike" kern="1200" cap="none" spc="0" normalizeH="0" baseline="0" noProof="0">
                          <a:ln>
                            <a:noFill/>
                          </a:ln>
                          <a:solidFill>
                            <a:prstClr val="black"/>
                          </a:solidFill>
                          <a:effectLst/>
                          <a:uLnTx/>
                          <a:uFillTx/>
                          <a:latin typeface="+mn-lt"/>
                          <a:ea typeface="+mn-ea"/>
                          <a:cs typeface="+mn-cs"/>
                        </a:rPr>
                        <a:t>
Passou o FIES, o PROUNI, o SISU e você não pegou nenhuma vaga? Não tem problema! Você ainda pode estudar na faculdade dos seus sonhos com o PRAVALER!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Vai estudar pravaler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3643756713"/>
                  </a:ext>
                </a:extLst>
              </a:tr>
            </a:tbl>
          </a:graphicData>
        </a:graphic>
      </p:graphicFrame>
      <p:sp>
        <p:nvSpPr>
          <p:cNvPr id="4" name="Text Placeholder 3">
            <a:extLst>
              <a:ext uri="{FF2B5EF4-FFF2-40B4-BE49-F238E27FC236}">
                <a16:creationId xmlns:a16="http://schemas.microsoft.com/office/drawing/2014/main" id="{1A64287E-AA08-4D69-88FB-2A8D523E9D0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409074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43B6-4161-4364-AC97-12516E057139}"/>
              </a:ext>
            </a:extLst>
          </p:cNvPr>
          <p:cNvSpPr>
            <a:spLocks noGrp="1"/>
          </p:cNvSpPr>
          <p:nvPr>
            <p:ph type="title"/>
          </p:nvPr>
        </p:nvSpPr>
        <p:spPr/>
        <p:txBody>
          <a:bodyPr/>
          <a:lstStyle/>
          <a:p>
            <a:r>
              <a:rPr lang="en-US"/>
              <a:t>Facebook Ads Performance Table - 1 of 26</a:t>
            </a:r>
          </a:p>
        </p:txBody>
      </p:sp>
      <p:graphicFrame>
        <p:nvGraphicFramePr>
          <p:cNvPr id="5" name="Table Placeholder 4">
            <a:extLst>
              <a:ext uri="{FF2B5EF4-FFF2-40B4-BE49-F238E27FC236}">
                <a16:creationId xmlns:a16="http://schemas.microsoft.com/office/drawing/2014/main" id="{8F5C5A72-51BC-4B22-A289-65BCA5492512}"/>
              </a:ext>
            </a:extLst>
          </p:cNvPr>
          <p:cNvGraphicFramePr>
            <a:graphicFrameLocks noGrp="1"/>
          </p:cNvGraphicFramePr>
          <p:nvPr>
            <p:ph type="tbl" sz="quarter" idx="13"/>
            <p:extLst>
              <p:ext uri="{D42A27DB-BD31-4B8C-83A1-F6EECF244321}">
                <p14:modId xmlns:p14="http://schemas.microsoft.com/office/powerpoint/2010/main" val="52034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43132294"/>
                    </a:ext>
                  </a:extLst>
                </a:gridCol>
                <a:gridCol w="329184">
                  <a:extLst>
                    <a:ext uri="{9D8B030D-6E8A-4147-A177-3AD203B41FA5}">
                      <a16:colId xmlns:a16="http://schemas.microsoft.com/office/drawing/2014/main" val="3374050089"/>
                    </a:ext>
                  </a:extLst>
                </a:gridCol>
                <a:gridCol w="329184">
                  <a:extLst>
                    <a:ext uri="{9D8B030D-6E8A-4147-A177-3AD203B41FA5}">
                      <a16:colId xmlns:a16="http://schemas.microsoft.com/office/drawing/2014/main" val="572485164"/>
                    </a:ext>
                  </a:extLst>
                </a:gridCol>
                <a:gridCol w="329184">
                  <a:extLst>
                    <a:ext uri="{9D8B030D-6E8A-4147-A177-3AD203B41FA5}">
                      <a16:colId xmlns:a16="http://schemas.microsoft.com/office/drawing/2014/main" val="3483176450"/>
                    </a:ext>
                  </a:extLst>
                </a:gridCol>
                <a:gridCol w="312725">
                  <a:extLst>
                    <a:ext uri="{9D8B030D-6E8A-4147-A177-3AD203B41FA5}">
                      <a16:colId xmlns:a16="http://schemas.microsoft.com/office/drawing/2014/main" val="3341593097"/>
                    </a:ext>
                  </a:extLst>
                </a:gridCol>
                <a:gridCol w="329184">
                  <a:extLst>
                    <a:ext uri="{9D8B030D-6E8A-4147-A177-3AD203B41FA5}">
                      <a16:colId xmlns:a16="http://schemas.microsoft.com/office/drawing/2014/main" val="2252132786"/>
                    </a:ext>
                  </a:extLst>
                </a:gridCol>
                <a:gridCol w="329184">
                  <a:extLst>
                    <a:ext uri="{9D8B030D-6E8A-4147-A177-3AD203B41FA5}">
                      <a16:colId xmlns:a16="http://schemas.microsoft.com/office/drawing/2014/main" val="1328886270"/>
                    </a:ext>
                  </a:extLst>
                </a:gridCol>
                <a:gridCol w="312725">
                  <a:extLst>
                    <a:ext uri="{9D8B030D-6E8A-4147-A177-3AD203B41FA5}">
                      <a16:colId xmlns:a16="http://schemas.microsoft.com/office/drawing/2014/main" val="2343508588"/>
                    </a:ext>
                  </a:extLst>
                </a:gridCol>
                <a:gridCol w="312725">
                  <a:extLst>
                    <a:ext uri="{9D8B030D-6E8A-4147-A177-3AD203B41FA5}">
                      <a16:colId xmlns:a16="http://schemas.microsoft.com/office/drawing/2014/main" val="2033944074"/>
                    </a:ext>
                  </a:extLst>
                </a:gridCol>
                <a:gridCol w="312725">
                  <a:extLst>
                    <a:ext uri="{9D8B030D-6E8A-4147-A177-3AD203B41FA5}">
                      <a16:colId xmlns:a16="http://schemas.microsoft.com/office/drawing/2014/main" val="894163998"/>
                    </a:ext>
                  </a:extLst>
                </a:gridCol>
                <a:gridCol w="296266">
                  <a:extLst>
                    <a:ext uri="{9D8B030D-6E8A-4147-A177-3AD203B41FA5}">
                      <a16:colId xmlns:a16="http://schemas.microsoft.com/office/drawing/2014/main" val="2881949385"/>
                    </a:ext>
                  </a:extLst>
                </a:gridCol>
                <a:gridCol w="296266">
                  <a:extLst>
                    <a:ext uri="{9D8B030D-6E8A-4147-A177-3AD203B41FA5}">
                      <a16:colId xmlns:a16="http://schemas.microsoft.com/office/drawing/2014/main" val="4031213972"/>
                    </a:ext>
                  </a:extLst>
                </a:gridCol>
                <a:gridCol w="312725">
                  <a:extLst>
                    <a:ext uri="{9D8B030D-6E8A-4147-A177-3AD203B41FA5}">
                      <a16:colId xmlns:a16="http://schemas.microsoft.com/office/drawing/2014/main" val="4110318912"/>
                    </a:ext>
                  </a:extLst>
                </a:gridCol>
                <a:gridCol w="312725">
                  <a:extLst>
                    <a:ext uri="{9D8B030D-6E8A-4147-A177-3AD203B41FA5}">
                      <a16:colId xmlns:a16="http://schemas.microsoft.com/office/drawing/2014/main" val="3055921735"/>
                    </a:ext>
                  </a:extLst>
                </a:gridCol>
                <a:gridCol w="312725">
                  <a:extLst>
                    <a:ext uri="{9D8B030D-6E8A-4147-A177-3AD203B41FA5}">
                      <a16:colId xmlns:a16="http://schemas.microsoft.com/office/drawing/2014/main" val="81499346"/>
                    </a:ext>
                  </a:extLst>
                </a:gridCol>
                <a:gridCol w="296266">
                  <a:extLst>
                    <a:ext uri="{9D8B030D-6E8A-4147-A177-3AD203B41FA5}">
                      <a16:colId xmlns:a16="http://schemas.microsoft.com/office/drawing/2014/main" val="855293216"/>
                    </a:ext>
                  </a:extLst>
                </a:gridCol>
                <a:gridCol w="312725">
                  <a:extLst>
                    <a:ext uri="{9D8B030D-6E8A-4147-A177-3AD203B41FA5}">
                      <a16:colId xmlns:a16="http://schemas.microsoft.com/office/drawing/2014/main" val="1369293246"/>
                    </a:ext>
                  </a:extLst>
                </a:gridCol>
                <a:gridCol w="312725">
                  <a:extLst>
                    <a:ext uri="{9D8B030D-6E8A-4147-A177-3AD203B41FA5}">
                      <a16:colId xmlns:a16="http://schemas.microsoft.com/office/drawing/2014/main" val="699913500"/>
                    </a:ext>
                  </a:extLst>
                </a:gridCol>
                <a:gridCol w="312725">
                  <a:extLst>
                    <a:ext uri="{9D8B030D-6E8A-4147-A177-3AD203B41FA5}">
                      <a16:colId xmlns:a16="http://schemas.microsoft.com/office/drawing/2014/main" val="1739690237"/>
                    </a:ext>
                  </a:extLst>
                </a:gridCol>
                <a:gridCol w="312725">
                  <a:extLst>
                    <a:ext uri="{9D8B030D-6E8A-4147-A177-3AD203B41FA5}">
                      <a16:colId xmlns:a16="http://schemas.microsoft.com/office/drawing/2014/main" val="3810298414"/>
                    </a:ext>
                  </a:extLst>
                </a:gridCol>
                <a:gridCol w="576072">
                  <a:extLst>
                    <a:ext uri="{9D8B030D-6E8A-4147-A177-3AD203B41FA5}">
                      <a16:colId xmlns:a16="http://schemas.microsoft.com/office/drawing/2014/main" val="296051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95842026"/>
                  </a:ext>
                </a:extLst>
              </a:tr>
            </a:tbl>
          </a:graphicData>
        </a:graphic>
      </p:graphicFrame>
      <p:sp>
        <p:nvSpPr>
          <p:cNvPr id="4" name="Text Placeholder 3">
            <a:extLst>
              <a:ext uri="{FF2B5EF4-FFF2-40B4-BE49-F238E27FC236}">
                <a16:creationId xmlns:a16="http://schemas.microsoft.com/office/drawing/2014/main" id="{E0B9BF81-ABEE-4CC0-947D-CB413EF71A9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340245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E5CA-5E54-4F0B-B441-3052632ADCC2}"/>
              </a:ext>
            </a:extLst>
          </p:cNvPr>
          <p:cNvSpPr>
            <a:spLocks noGrp="1"/>
          </p:cNvSpPr>
          <p:nvPr>
            <p:ph type="title"/>
          </p:nvPr>
        </p:nvSpPr>
        <p:spPr/>
        <p:txBody>
          <a:bodyPr/>
          <a:lstStyle/>
          <a:p>
            <a:r>
              <a:rPr lang="en-US"/>
              <a:t>Facebook Ads Performance Table - 2 of 26</a:t>
            </a:r>
          </a:p>
        </p:txBody>
      </p:sp>
      <p:graphicFrame>
        <p:nvGraphicFramePr>
          <p:cNvPr id="5" name="Table Placeholder 4">
            <a:extLst>
              <a:ext uri="{FF2B5EF4-FFF2-40B4-BE49-F238E27FC236}">
                <a16:creationId xmlns:a16="http://schemas.microsoft.com/office/drawing/2014/main" id="{4C9A36C1-9AA1-4576-AED2-0AEA5152B4A9}"/>
              </a:ext>
            </a:extLst>
          </p:cNvPr>
          <p:cNvGraphicFramePr>
            <a:graphicFrameLocks noGrp="1"/>
          </p:cNvGraphicFramePr>
          <p:nvPr>
            <p:ph type="tbl" sz="quarter" idx="13"/>
            <p:extLst>
              <p:ext uri="{D42A27DB-BD31-4B8C-83A1-F6EECF244321}">
                <p14:modId xmlns:p14="http://schemas.microsoft.com/office/powerpoint/2010/main" val="372561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61810927"/>
                    </a:ext>
                  </a:extLst>
                </a:gridCol>
                <a:gridCol w="329184">
                  <a:extLst>
                    <a:ext uri="{9D8B030D-6E8A-4147-A177-3AD203B41FA5}">
                      <a16:colId xmlns:a16="http://schemas.microsoft.com/office/drawing/2014/main" val="538076308"/>
                    </a:ext>
                  </a:extLst>
                </a:gridCol>
                <a:gridCol w="329184">
                  <a:extLst>
                    <a:ext uri="{9D8B030D-6E8A-4147-A177-3AD203B41FA5}">
                      <a16:colId xmlns:a16="http://schemas.microsoft.com/office/drawing/2014/main" val="825484588"/>
                    </a:ext>
                  </a:extLst>
                </a:gridCol>
                <a:gridCol w="329184">
                  <a:extLst>
                    <a:ext uri="{9D8B030D-6E8A-4147-A177-3AD203B41FA5}">
                      <a16:colId xmlns:a16="http://schemas.microsoft.com/office/drawing/2014/main" val="61958948"/>
                    </a:ext>
                  </a:extLst>
                </a:gridCol>
                <a:gridCol w="312725">
                  <a:extLst>
                    <a:ext uri="{9D8B030D-6E8A-4147-A177-3AD203B41FA5}">
                      <a16:colId xmlns:a16="http://schemas.microsoft.com/office/drawing/2014/main" val="2693443416"/>
                    </a:ext>
                  </a:extLst>
                </a:gridCol>
                <a:gridCol w="329184">
                  <a:extLst>
                    <a:ext uri="{9D8B030D-6E8A-4147-A177-3AD203B41FA5}">
                      <a16:colId xmlns:a16="http://schemas.microsoft.com/office/drawing/2014/main" val="1425973705"/>
                    </a:ext>
                  </a:extLst>
                </a:gridCol>
                <a:gridCol w="329184">
                  <a:extLst>
                    <a:ext uri="{9D8B030D-6E8A-4147-A177-3AD203B41FA5}">
                      <a16:colId xmlns:a16="http://schemas.microsoft.com/office/drawing/2014/main" val="2591994826"/>
                    </a:ext>
                  </a:extLst>
                </a:gridCol>
                <a:gridCol w="312725">
                  <a:extLst>
                    <a:ext uri="{9D8B030D-6E8A-4147-A177-3AD203B41FA5}">
                      <a16:colId xmlns:a16="http://schemas.microsoft.com/office/drawing/2014/main" val="1330503742"/>
                    </a:ext>
                  </a:extLst>
                </a:gridCol>
                <a:gridCol w="312725">
                  <a:extLst>
                    <a:ext uri="{9D8B030D-6E8A-4147-A177-3AD203B41FA5}">
                      <a16:colId xmlns:a16="http://schemas.microsoft.com/office/drawing/2014/main" val="3382848106"/>
                    </a:ext>
                  </a:extLst>
                </a:gridCol>
                <a:gridCol w="312725">
                  <a:extLst>
                    <a:ext uri="{9D8B030D-6E8A-4147-A177-3AD203B41FA5}">
                      <a16:colId xmlns:a16="http://schemas.microsoft.com/office/drawing/2014/main" val="1681484225"/>
                    </a:ext>
                  </a:extLst>
                </a:gridCol>
                <a:gridCol w="296266">
                  <a:extLst>
                    <a:ext uri="{9D8B030D-6E8A-4147-A177-3AD203B41FA5}">
                      <a16:colId xmlns:a16="http://schemas.microsoft.com/office/drawing/2014/main" val="121336086"/>
                    </a:ext>
                  </a:extLst>
                </a:gridCol>
                <a:gridCol w="296266">
                  <a:extLst>
                    <a:ext uri="{9D8B030D-6E8A-4147-A177-3AD203B41FA5}">
                      <a16:colId xmlns:a16="http://schemas.microsoft.com/office/drawing/2014/main" val="3952603010"/>
                    </a:ext>
                  </a:extLst>
                </a:gridCol>
                <a:gridCol w="312725">
                  <a:extLst>
                    <a:ext uri="{9D8B030D-6E8A-4147-A177-3AD203B41FA5}">
                      <a16:colId xmlns:a16="http://schemas.microsoft.com/office/drawing/2014/main" val="2858027426"/>
                    </a:ext>
                  </a:extLst>
                </a:gridCol>
                <a:gridCol w="312725">
                  <a:extLst>
                    <a:ext uri="{9D8B030D-6E8A-4147-A177-3AD203B41FA5}">
                      <a16:colId xmlns:a16="http://schemas.microsoft.com/office/drawing/2014/main" val="2114302300"/>
                    </a:ext>
                  </a:extLst>
                </a:gridCol>
                <a:gridCol w="312725">
                  <a:extLst>
                    <a:ext uri="{9D8B030D-6E8A-4147-A177-3AD203B41FA5}">
                      <a16:colId xmlns:a16="http://schemas.microsoft.com/office/drawing/2014/main" val="372545050"/>
                    </a:ext>
                  </a:extLst>
                </a:gridCol>
                <a:gridCol w="296266">
                  <a:extLst>
                    <a:ext uri="{9D8B030D-6E8A-4147-A177-3AD203B41FA5}">
                      <a16:colId xmlns:a16="http://schemas.microsoft.com/office/drawing/2014/main" val="931951383"/>
                    </a:ext>
                  </a:extLst>
                </a:gridCol>
                <a:gridCol w="312725">
                  <a:extLst>
                    <a:ext uri="{9D8B030D-6E8A-4147-A177-3AD203B41FA5}">
                      <a16:colId xmlns:a16="http://schemas.microsoft.com/office/drawing/2014/main" val="2926003658"/>
                    </a:ext>
                  </a:extLst>
                </a:gridCol>
                <a:gridCol w="312725">
                  <a:extLst>
                    <a:ext uri="{9D8B030D-6E8A-4147-A177-3AD203B41FA5}">
                      <a16:colId xmlns:a16="http://schemas.microsoft.com/office/drawing/2014/main" val="623341847"/>
                    </a:ext>
                  </a:extLst>
                </a:gridCol>
                <a:gridCol w="312725">
                  <a:extLst>
                    <a:ext uri="{9D8B030D-6E8A-4147-A177-3AD203B41FA5}">
                      <a16:colId xmlns:a16="http://schemas.microsoft.com/office/drawing/2014/main" val="2172876088"/>
                    </a:ext>
                  </a:extLst>
                </a:gridCol>
                <a:gridCol w="312725">
                  <a:extLst>
                    <a:ext uri="{9D8B030D-6E8A-4147-A177-3AD203B41FA5}">
                      <a16:colId xmlns:a16="http://schemas.microsoft.com/office/drawing/2014/main" val="4021226569"/>
                    </a:ext>
                  </a:extLst>
                </a:gridCol>
                <a:gridCol w="576072">
                  <a:extLst>
                    <a:ext uri="{9D8B030D-6E8A-4147-A177-3AD203B41FA5}">
                      <a16:colId xmlns:a16="http://schemas.microsoft.com/office/drawing/2014/main" val="27849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8653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- 2018-03-26 20:31:16</a:t>
                      </a:r>
                      <a:r>
                        <a:rPr kumimoji="0" lang="pt-BR" sz="1000" b="0" i="0" u="none" strike="noStrike" kern="1200" cap="none" spc="0" normalizeH="0" baseline="0" noProof="0">
                          <a:ln>
                            <a:noFill/>
                          </a:ln>
                          <a:solidFill>
                            <a:prstClr val="black"/>
                          </a:solidFill>
                          <a:effectLst/>
                          <a:uLnTx/>
                          <a:uFillTx/>
                          <a:latin typeface="+mn-lt"/>
                          <a:ea typeface="+mn-ea"/>
                          <a:cs typeface="+mn-cs"/>
                        </a:rPr>
                        <a:t>
Sem estress, galera! Se o resultado não foi favorável, vem com o PRAVALER! Tem muitas faculdades sem juros e aqui, não tem limite de vaga: https://goo.gl/Jpa9oQ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[CL/AG] - Post 26/03 -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843071996"/>
                  </a:ext>
                </a:extLst>
              </a:tr>
            </a:tbl>
          </a:graphicData>
        </a:graphic>
      </p:graphicFrame>
      <p:sp>
        <p:nvSpPr>
          <p:cNvPr id="4" name="Text Placeholder 3">
            <a:extLst>
              <a:ext uri="{FF2B5EF4-FFF2-40B4-BE49-F238E27FC236}">
                <a16:creationId xmlns:a16="http://schemas.microsoft.com/office/drawing/2014/main" id="{2C0DB397-0DF3-48CB-A44F-FA98E125DB85}"/>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877118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F1DC-7088-4F0D-9DDB-CA0C6AC3D121}"/>
              </a:ext>
            </a:extLst>
          </p:cNvPr>
          <p:cNvSpPr>
            <a:spLocks noGrp="1"/>
          </p:cNvSpPr>
          <p:nvPr>
            <p:ph type="title"/>
          </p:nvPr>
        </p:nvSpPr>
        <p:spPr/>
        <p:txBody>
          <a:bodyPr/>
          <a:lstStyle/>
          <a:p>
            <a:r>
              <a:rPr lang="en-US"/>
              <a:t>Facebook Ads Performance Table - 3 of 26</a:t>
            </a:r>
          </a:p>
        </p:txBody>
      </p:sp>
      <p:graphicFrame>
        <p:nvGraphicFramePr>
          <p:cNvPr id="5" name="Table Placeholder 4">
            <a:extLst>
              <a:ext uri="{FF2B5EF4-FFF2-40B4-BE49-F238E27FC236}">
                <a16:creationId xmlns:a16="http://schemas.microsoft.com/office/drawing/2014/main" id="{ECA2F15D-E5AB-4D4C-A5A5-4744467E50C2}"/>
              </a:ext>
            </a:extLst>
          </p:cNvPr>
          <p:cNvGraphicFramePr>
            <a:graphicFrameLocks noGrp="1"/>
          </p:cNvGraphicFramePr>
          <p:nvPr>
            <p:ph type="tbl" sz="quarter" idx="13"/>
            <p:extLst>
              <p:ext uri="{D42A27DB-BD31-4B8C-83A1-F6EECF244321}">
                <p14:modId xmlns:p14="http://schemas.microsoft.com/office/powerpoint/2010/main" val="413849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56937853"/>
                    </a:ext>
                  </a:extLst>
                </a:gridCol>
                <a:gridCol w="329184">
                  <a:extLst>
                    <a:ext uri="{9D8B030D-6E8A-4147-A177-3AD203B41FA5}">
                      <a16:colId xmlns:a16="http://schemas.microsoft.com/office/drawing/2014/main" val="890580411"/>
                    </a:ext>
                  </a:extLst>
                </a:gridCol>
                <a:gridCol w="329184">
                  <a:extLst>
                    <a:ext uri="{9D8B030D-6E8A-4147-A177-3AD203B41FA5}">
                      <a16:colId xmlns:a16="http://schemas.microsoft.com/office/drawing/2014/main" val="49481654"/>
                    </a:ext>
                  </a:extLst>
                </a:gridCol>
                <a:gridCol w="329184">
                  <a:extLst>
                    <a:ext uri="{9D8B030D-6E8A-4147-A177-3AD203B41FA5}">
                      <a16:colId xmlns:a16="http://schemas.microsoft.com/office/drawing/2014/main" val="153856224"/>
                    </a:ext>
                  </a:extLst>
                </a:gridCol>
                <a:gridCol w="312725">
                  <a:extLst>
                    <a:ext uri="{9D8B030D-6E8A-4147-A177-3AD203B41FA5}">
                      <a16:colId xmlns:a16="http://schemas.microsoft.com/office/drawing/2014/main" val="485780586"/>
                    </a:ext>
                  </a:extLst>
                </a:gridCol>
                <a:gridCol w="329184">
                  <a:extLst>
                    <a:ext uri="{9D8B030D-6E8A-4147-A177-3AD203B41FA5}">
                      <a16:colId xmlns:a16="http://schemas.microsoft.com/office/drawing/2014/main" val="4256688660"/>
                    </a:ext>
                  </a:extLst>
                </a:gridCol>
                <a:gridCol w="329184">
                  <a:extLst>
                    <a:ext uri="{9D8B030D-6E8A-4147-A177-3AD203B41FA5}">
                      <a16:colId xmlns:a16="http://schemas.microsoft.com/office/drawing/2014/main" val="1190177376"/>
                    </a:ext>
                  </a:extLst>
                </a:gridCol>
                <a:gridCol w="312725">
                  <a:extLst>
                    <a:ext uri="{9D8B030D-6E8A-4147-A177-3AD203B41FA5}">
                      <a16:colId xmlns:a16="http://schemas.microsoft.com/office/drawing/2014/main" val="4195538852"/>
                    </a:ext>
                  </a:extLst>
                </a:gridCol>
                <a:gridCol w="312725">
                  <a:extLst>
                    <a:ext uri="{9D8B030D-6E8A-4147-A177-3AD203B41FA5}">
                      <a16:colId xmlns:a16="http://schemas.microsoft.com/office/drawing/2014/main" val="4123011416"/>
                    </a:ext>
                  </a:extLst>
                </a:gridCol>
                <a:gridCol w="312725">
                  <a:extLst>
                    <a:ext uri="{9D8B030D-6E8A-4147-A177-3AD203B41FA5}">
                      <a16:colId xmlns:a16="http://schemas.microsoft.com/office/drawing/2014/main" val="1516780298"/>
                    </a:ext>
                  </a:extLst>
                </a:gridCol>
                <a:gridCol w="296266">
                  <a:extLst>
                    <a:ext uri="{9D8B030D-6E8A-4147-A177-3AD203B41FA5}">
                      <a16:colId xmlns:a16="http://schemas.microsoft.com/office/drawing/2014/main" val="4255177199"/>
                    </a:ext>
                  </a:extLst>
                </a:gridCol>
                <a:gridCol w="296266">
                  <a:extLst>
                    <a:ext uri="{9D8B030D-6E8A-4147-A177-3AD203B41FA5}">
                      <a16:colId xmlns:a16="http://schemas.microsoft.com/office/drawing/2014/main" val="3609200997"/>
                    </a:ext>
                  </a:extLst>
                </a:gridCol>
                <a:gridCol w="312725">
                  <a:extLst>
                    <a:ext uri="{9D8B030D-6E8A-4147-A177-3AD203B41FA5}">
                      <a16:colId xmlns:a16="http://schemas.microsoft.com/office/drawing/2014/main" val="420315492"/>
                    </a:ext>
                  </a:extLst>
                </a:gridCol>
                <a:gridCol w="312725">
                  <a:extLst>
                    <a:ext uri="{9D8B030D-6E8A-4147-A177-3AD203B41FA5}">
                      <a16:colId xmlns:a16="http://schemas.microsoft.com/office/drawing/2014/main" val="1717865095"/>
                    </a:ext>
                  </a:extLst>
                </a:gridCol>
                <a:gridCol w="312725">
                  <a:extLst>
                    <a:ext uri="{9D8B030D-6E8A-4147-A177-3AD203B41FA5}">
                      <a16:colId xmlns:a16="http://schemas.microsoft.com/office/drawing/2014/main" val="2944979006"/>
                    </a:ext>
                  </a:extLst>
                </a:gridCol>
                <a:gridCol w="296266">
                  <a:extLst>
                    <a:ext uri="{9D8B030D-6E8A-4147-A177-3AD203B41FA5}">
                      <a16:colId xmlns:a16="http://schemas.microsoft.com/office/drawing/2014/main" val="3074340834"/>
                    </a:ext>
                  </a:extLst>
                </a:gridCol>
                <a:gridCol w="312725">
                  <a:extLst>
                    <a:ext uri="{9D8B030D-6E8A-4147-A177-3AD203B41FA5}">
                      <a16:colId xmlns:a16="http://schemas.microsoft.com/office/drawing/2014/main" val="29581179"/>
                    </a:ext>
                  </a:extLst>
                </a:gridCol>
                <a:gridCol w="312725">
                  <a:extLst>
                    <a:ext uri="{9D8B030D-6E8A-4147-A177-3AD203B41FA5}">
                      <a16:colId xmlns:a16="http://schemas.microsoft.com/office/drawing/2014/main" val="4084979780"/>
                    </a:ext>
                  </a:extLst>
                </a:gridCol>
                <a:gridCol w="312725">
                  <a:extLst>
                    <a:ext uri="{9D8B030D-6E8A-4147-A177-3AD203B41FA5}">
                      <a16:colId xmlns:a16="http://schemas.microsoft.com/office/drawing/2014/main" val="1722666928"/>
                    </a:ext>
                  </a:extLst>
                </a:gridCol>
                <a:gridCol w="312725">
                  <a:extLst>
                    <a:ext uri="{9D8B030D-6E8A-4147-A177-3AD203B41FA5}">
                      <a16:colId xmlns:a16="http://schemas.microsoft.com/office/drawing/2014/main" val="3613199108"/>
                    </a:ext>
                  </a:extLst>
                </a:gridCol>
                <a:gridCol w="576072">
                  <a:extLst>
                    <a:ext uri="{9D8B030D-6E8A-4147-A177-3AD203B41FA5}">
                      <a16:colId xmlns:a16="http://schemas.microsoft.com/office/drawing/2014/main" val="329260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2264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- 2018-03-22 21:32:27</a:t>
                      </a:r>
                      <a:r>
                        <a:rPr kumimoji="0" lang="pt-BR" sz="1000" b="0" i="0" u="none" strike="noStrike" kern="1200" cap="none" spc="0" normalizeH="0" baseline="0" noProof="0">
                          <a:ln>
                            <a:noFill/>
                          </a:ln>
                          <a:solidFill>
                            <a:prstClr val="black"/>
                          </a:solidFill>
                          <a:effectLst/>
                          <a:uLnTx/>
                          <a:uFillTx/>
                          <a:latin typeface="+mn-lt"/>
                          <a:ea typeface="+mn-ea"/>
                          <a:cs typeface="+mn-cs"/>
                        </a:rPr>
                        <a:t>
Aguenta coração! Nessa sexta, dia 23 será divulgado o resultado do P-FIES. https://bit.ly/1SgfBZO Mas, se você não pegar uma vaga por lá, conte com o PRAVALER para estudar na universidade dos seus sonhos.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 Resultado fies-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938537605"/>
                  </a:ext>
                </a:extLst>
              </a:tr>
            </a:tbl>
          </a:graphicData>
        </a:graphic>
      </p:graphicFrame>
      <p:sp>
        <p:nvSpPr>
          <p:cNvPr id="4" name="Text Placeholder 3">
            <a:extLst>
              <a:ext uri="{FF2B5EF4-FFF2-40B4-BE49-F238E27FC236}">
                <a16:creationId xmlns:a16="http://schemas.microsoft.com/office/drawing/2014/main" id="{A085E759-68A6-469F-8FD2-F8665B981554}"/>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957483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DB164-0007-4B27-BCD9-9D136906CCC4}"/>
              </a:ext>
            </a:extLst>
          </p:cNvPr>
          <p:cNvSpPr>
            <a:spLocks noGrp="1"/>
          </p:cNvSpPr>
          <p:nvPr>
            <p:ph type="title"/>
          </p:nvPr>
        </p:nvSpPr>
        <p:spPr/>
        <p:txBody>
          <a:bodyPr/>
          <a:lstStyle/>
          <a:p>
            <a:r>
              <a:rPr lang="en-US"/>
              <a:t>Facebook Ads Performance Table - 4 of 26</a:t>
            </a:r>
          </a:p>
        </p:txBody>
      </p:sp>
      <p:graphicFrame>
        <p:nvGraphicFramePr>
          <p:cNvPr id="5" name="Table Placeholder 4">
            <a:extLst>
              <a:ext uri="{FF2B5EF4-FFF2-40B4-BE49-F238E27FC236}">
                <a16:creationId xmlns:a16="http://schemas.microsoft.com/office/drawing/2014/main" id="{F773B50B-1826-46AC-A321-A35A20DA95B3}"/>
              </a:ext>
            </a:extLst>
          </p:cNvPr>
          <p:cNvGraphicFramePr>
            <a:graphicFrameLocks noGrp="1"/>
          </p:cNvGraphicFramePr>
          <p:nvPr>
            <p:ph type="tbl" sz="quarter" idx="13"/>
            <p:extLst>
              <p:ext uri="{D42A27DB-BD31-4B8C-83A1-F6EECF244321}">
                <p14:modId xmlns:p14="http://schemas.microsoft.com/office/powerpoint/2010/main" val="325048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18055288"/>
                    </a:ext>
                  </a:extLst>
                </a:gridCol>
                <a:gridCol w="329184">
                  <a:extLst>
                    <a:ext uri="{9D8B030D-6E8A-4147-A177-3AD203B41FA5}">
                      <a16:colId xmlns:a16="http://schemas.microsoft.com/office/drawing/2014/main" val="4156699688"/>
                    </a:ext>
                  </a:extLst>
                </a:gridCol>
                <a:gridCol w="329184">
                  <a:extLst>
                    <a:ext uri="{9D8B030D-6E8A-4147-A177-3AD203B41FA5}">
                      <a16:colId xmlns:a16="http://schemas.microsoft.com/office/drawing/2014/main" val="695653415"/>
                    </a:ext>
                  </a:extLst>
                </a:gridCol>
                <a:gridCol w="329184">
                  <a:extLst>
                    <a:ext uri="{9D8B030D-6E8A-4147-A177-3AD203B41FA5}">
                      <a16:colId xmlns:a16="http://schemas.microsoft.com/office/drawing/2014/main" val="1650081677"/>
                    </a:ext>
                  </a:extLst>
                </a:gridCol>
                <a:gridCol w="312725">
                  <a:extLst>
                    <a:ext uri="{9D8B030D-6E8A-4147-A177-3AD203B41FA5}">
                      <a16:colId xmlns:a16="http://schemas.microsoft.com/office/drawing/2014/main" val="2872172407"/>
                    </a:ext>
                  </a:extLst>
                </a:gridCol>
                <a:gridCol w="329184">
                  <a:extLst>
                    <a:ext uri="{9D8B030D-6E8A-4147-A177-3AD203B41FA5}">
                      <a16:colId xmlns:a16="http://schemas.microsoft.com/office/drawing/2014/main" val="2509435326"/>
                    </a:ext>
                  </a:extLst>
                </a:gridCol>
                <a:gridCol w="329184">
                  <a:extLst>
                    <a:ext uri="{9D8B030D-6E8A-4147-A177-3AD203B41FA5}">
                      <a16:colId xmlns:a16="http://schemas.microsoft.com/office/drawing/2014/main" val="2423926257"/>
                    </a:ext>
                  </a:extLst>
                </a:gridCol>
                <a:gridCol w="312725">
                  <a:extLst>
                    <a:ext uri="{9D8B030D-6E8A-4147-A177-3AD203B41FA5}">
                      <a16:colId xmlns:a16="http://schemas.microsoft.com/office/drawing/2014/main" val="2036001047"/>
                    </a:ext>
                  </a:extLst>
                </a:gridCol>
                <a:gridCol w="312725">
                  <a:extLst>
                    <a:ext uri="{9D8B030D-6E8A-4147-A177-3AD203B41FA5}">
                      <a16:colId xmlns:a16="http://schemas.microsoft.com/office/drawing/2014/main" val="2515314178"/>
                    </a:ext>
                  </a:extLst>
                </a:gridCol>
                <a:gridCol w="312725">
                  <a:extLst>
                    <a:ext uri="{9D8B030D-6E8A-4147-A177-3AD203B41FA5}">
                      <a16:colId xmlns:a16="http://schemas.microsoft.com/office/drawing/2014/main" val="3577648050"/>
                    </a:ext>
                  </a:extLst>
                </a:gridCol>
                <a:gridCol w="296266">
                  <a:extLst>
                    <a:ext uri="{9D8B030D-6E8A-4147-A177-3AD203B41FA5}">
                      <a16:colId xmlns:a16="http://schemas.microsoft.com/office/drawing/2014/main" val="1084760904"/>
                    </a:ext>
                  </a:extLst>
                </a:gridCol>
                <a:gridCol w="296266">
                  <a:extLst>
                    <a:ext uri="{9D8B030D-6E8A-4147-A177-3AD203B41FA5}">
                      <a16:colId xmlns:a16="http://schemas.microsoft.com/office/drawing/2014/main" val="858360460"/>
                    </a:ext>
                  </a:extLst>
                </a:gridCol>
                <a:gridCol w="312725">
                  <a:extLst>
                    <a:ext uri="{9D8B030D-6E8A-4147-A177-3AD203B41FA5}">
                      <a16:colId xmlns:a16="http://schemas.microsoft.com/office/drawing/2014/main" val="1266476133"/>
                    </a:ext>
                  </a:extLst>
                </a:gridCol>
                <a:gridCol w="312725">
                  <a:extLst>
                    <a:ext uri="{9D8B030D-6E8A-4147-A177-3AD203B41FA5}">
                      <a16:colId xmlns:a16="http://schemas.microsoft.com/office/drawing/2014/main" val="2218564409"/>
                    </a:ext>
                  </a:extLst>
                </a:gridCol>
                <a:gridCol w="312725">
                  <a:extLst>
                    <a:ext uri="{9D8B030D-6E8A-4147-A177-3AD203B41FA5}">
                      <a16:colId xmlns:a16="http://schemas.microsoft.com/office/drawing/2014/main" val="2434333380"/>
                    </a:ext>
                  </a:extLst>
                </a:gridCol>
                <a:gridCol w="296266">
                  <a:extLst>
                    <a:ext uri="{9D8B030D-6E8A-4147-A177-3AD203B41FA5}">
                      <a16:colId xmlns:a16="http://schemas.microsoft.com/office/drawing/2014/main" val="2155110686"/>
                    </a:ext>
                  </a:extLst>
                </a:gridCol>
                <a:gridCol w="312725">
                  <a:extLst>
                    <a:ext uri="{9D8B030D-6E8A-4147-A177-3AD203B41FA5}">
                      <a16:colId xmlns:a16="http://schemas.microsoft.com/office/drawing/2014/main" val="769305996"/>
                    </a:ext>
                  </a:extLst>
                </a:gridCol>
                <a:gridCol w="312725">
                  <a:extLst>
                    <a:ext uri="{9D8B030D-6E8A-4147-A177-3AD203B41FA5}">
                      <a16:colId xmlns:a16="http://schemas.microsoft.com/office/drawing/2014/main" val="3022769422"/>
                    </a:ext>
                  </a:extLst>
                </a:gridCol>
                <a:gridCol w="312725">
                  <a:extLst>
                    <a:ext uri="{9D8B030D-6E8A-4147-A177-3AD203B41FA5}">
                      <a16:colId xmlns:a16="http://schemas.microsoft.com/office/drawing/2014/main" val="4172167381"/>
                    </a:ext>
                  </a:extLst>
                </a:gridCol>
                <a:gridCol w="312725">
                  <a:extLst>
                    <a:ext uri="{9D8B030D-6E8A-4147-A177-3AD203B41FA5}">
                      <a16:colId xmlns:a16="http://schemas.microsoft.com/office/drawing/2014/main" val="3102862919"/>
                    </a:ext>
                  </a:extLst>
                </a:gridCol>
                <a:gridCol w="576072">
                  <a:extLst>
                    <a:ext uri="{9D8B030D-6E8A-4147-A177-3AD203B41FA5}">
                      <a16:colId xmlns:a16="http://schemas.microsoft.com/office/drawing/2014/main" val="86684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9352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- 2018-03-20 21:06:58</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já retomou suas aulas, a todo o vapor! Obrigado a todos que confiaram e apoiaram a batalha da Déia!
#DeiaVaiEstudar #AteOultimoFrango #PRAVALER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Deia na faculdade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9089612"/>
                  </a:ext>
                </a:extLst>
              </a:tr>
            </a:tbl>
          </a:graphicData>
        </a:graphic>
      </p:graphicFrame>
      <p:sp>
        <p:nvSpPr>
          <p:cNvPr id="4" name="Text Placeholder 3">
            <a:extLst>
              <a:ext uri="{FF2B5EF4-FFF2-40B4-BE49-F238E27FC236}">
                <a16:creationId xmlns:a16="http://schemas.microsoft.com/office/drawing/2014/main" id="{23D41063-DC48-4DFE-AEEE-B6FC29C8BD61}"/>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60155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CBCE3-B9A7-4EB9-B7E0-DCB9988FD58D}"/>
              </a:ext>
            </a:extLst>
          </p:cNvPr>
          <p:cNvSpPr>
            <a:spLocks noGrp="1"/>
          </p:cNvSpPr>
          <p:nvPr>
            <p:ph type="title"/>
          </p:nvPr>
        </p:nvSpPr>
        <p:spPr/>
        <p:txBody>
          <a:bodyPr/>
          <a:lstStyle/>
          <a:p>
            <a:r>
              <a:rPr lang="en-US"/>
              <a:t>Facebook Ads Performance Table - 5 of 26</a:t>
            </a:r>
          </a:p>
        </p:txBody>
      </p:sp>
      <p:graphicFrame>
        <p:nvGraphicFramePr>
          <p:cNvPr id="5" name="Table Placeholder 4">
            <a:extLst>
              <a:ext uri="{FF2B5EF4-FFF2-40B4-BE49-F238E27FC236}">
                <a16:creationId xmlns:a16="http://schemas.microsoft.com/office/drawing/2014/main" id="{96F9E7E1-9233-4562-ABD4-08EF7AD99662}"/>
              </a:ext>
            </a:extLst>
          </p:cNvPr>
          <p:cNvGraphicFramePr>
            <a:graphicFrameLocks noGrp="1"/>
          </p:cNvGraphicFramePr>
          <p:nvPr>
            <p:ph type="tbl" sz="quarter" idx="13"/>
            <p:extLst>
              <p:ext uri="{D42A27DB-BD31-4B8C-83A1-F6EECF244321}">
                <p14:modId xmlns:p14="http://schemas.microsoft.com/office/powerpoint/2010/main" val="372164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92887103"/>
                    </a:ext>
                  </a:extLst>
                </a:gridCol>
                <a:gridCol w="329184">
                  <a:extLst>
                    <a:ext uri="{9D8B030D-6E8A-4147-A177-3AD203B41FA5}">
                      <a16:colId xmlns:a16="http://schemas.microsoft.com/office/drawing/2014/main" val="1028359513"/>
                    </a:ext>
                  </a:extLst>
                </a:gridCol>
                <a:gridCol w="329184">
                  <a:extLst>
                    <a:ext uri="{9D8B030D-6E8A-4147-A177-3AD203B41FA5}">
                      <a16:colId xmlns:a16="http://schemas.microsoft.com/office/drawing/2014/main" val="460210302"/>
                    </a:ext>
                  </a:extLst>
                </a:gridCol>
                <a:gridCol w="329184">
                  <a:extLst>
                    <a:ext uri="{9D8B030D-6E8A-4147-A177-3AD203B41FA5}">
                      <a16:colId xmlns:a16="http://schemas.microsoft.com/office/drawing/2014/main" val="1952333154"/>
                    </a:ext>
                  </a:extLst>
                </a:gridCol>
                <a:gridCol w="312725">
                  <a:extLst>
                    <a:ext uri="{9D8B030D-6E8A-4147-A177-3AD203B41FA5}">
                      <a16:colId xmlns:a16="http://schemas.microsoft.com/office/drawing/2014/main" val="2999247842"/>
                    </a:ext>
                  </a:extLst>
                </a:gridCol>
                <a:gridCol w="329184">
                  <a:extLst>
                    <a:ext uri="{9D8B030D-6E8A-4147-A177-3AD203B41FA5}">
                      <a16:colId xmlns:a16="http://schemas.microsoft.com/office/drawing/2014/main" val="3880224543"/>
                    </a:ext>
                  </a:extLst>
                </a:gridCol>
                <a:gridCol w="329184">
                  <a:extLst>
                    <a:ext uri="{9D8B030D-6E8A-4147-A177-3AD203B41FA5}">
                      <a16:colId xmlns:a16="http://schemas.microsoft.com/office/drawing/2014/main" val="3465156739"/>
                    </a:ext>
                  </a:extLst>
                </a:gridCol>
                <a:gridCol w="312725">
                  <a:extLst>
                    <a:ext uri="{9D8B030D-6E8A-4147-A177-3AD203B41FA5}">
                      <a16:colId xmlns:a16="http://schemas.microsoft.com/office/drawing/2014/main" val="1861645154"/>
                    </a:ext>
                  </a:extLst>
                </a:gridCol>
                <a:gridCol w="312725">
                  <a:extLst>
                    <a:ext uri="{9D8B030D-6E8A-4147-A177-3AD203B41FA5}">
                      <a16:colId xmlns:a16="http://schemas.microsoft.com/office/drawing/2014/main" val="1215147509"/>
                    </a:ext>
                  </a:extLst>
                </a:gridCol>
                <a:gridCol w="312725">
                  <a:extLst>
                    <a:ext uri="{9D8B030D-6E8A-4147-A177-3AD203B41FA5}">
                      <a16:colId xmlns:a16="http://schemas.microsoft.com/office/drawing/2014/main" val="1410330784"/>
                    </a:ext>
                  </a:extLst>
                </a:gridCol>
                <a:gridCol w="296266">
                  <a:extLst>
                    <a:ext uri="{9D8B030D-6E8A-4147-A177-3AD203B41FA5}">
                      <a16:colId xmlns:a16="http://schemas.microsoft.com/office/drawing/2014/main" val="2716001484"/>
                    </a:ext>
                  </a:extLst>
                </a:gridCol>
                <a:gridCol w="296266">
                  <a:extLst>
                    <a:ext uri="{9D8B030D-6E8A-4147-A177-3AD203B41FA5}">
                      <a16:colId xmlns:a16="http://schemas.microsoft.com/office/drawing/2014/main" val="1548506980"/>
                    </a:ext>
                  </a:extLst>
                </a:gridCol>
                <a:gridCol w="312725">
                  <a:extLst>
                    <a:ext uri="{9D8B030D-6E8A-4147-A177-3AD203B41FA5}">
                      <a16:colId xmlns:a16="http://schemas.microsoft.com/office/drawing/2014/main" val="3897245919"/>
                    </a:ext>
                  </a:extLst>
                </a:gridCol>
                <a:gridCol w="312725">
                  <a:extLst>
                    <a:ext uri="{9D8B030D-6E8A-4147-A177-3AD203B41FA5}">
                      <a16:colId xmlns:a16="http://schemas.microsoft.com/office/drawing/2014/main" val="2554600640"/>
                    </a:ext>
                  </a:extLst>
                </a:gridCol>
                <a:gridCol w="312725">
                  <a:extLst>
                    <a:ext uri="{9D8B030D-6E8A-4147-A177-3AD203B41FA5}">
                      <a16:colId xmlns:a16="http://schemas.microsoft.com/office/drawing/2014/main" val="3815901526"/>
                    </a:ext>
                  </a:extLst>
                </a:gridCol>
                <a:gridCol w="296266">
                  <a:extLst>
                    <a:ext uri="{9D8B030D-6E8A-4147-A177-3AD203B41FA5}">
                      <a16:colId xmlns:a16="http://schemas.microsoft.com/office/drawing/2014/main" val="1986513978"/>
                    </a:ext>
                  </a:extLst>
                </a:gridCol>
                <a:gridCol w="312725">
                  <a:extLst>
                    <a:ext uri="{9D8B030D-6E8A-4147-A177-3AD203B41FA5}">
                      <a16:colId xmlns:a16="http://schemas.microsoft.com/office/drawing/2014/main" val="1881198121"/>
                    </a:ext>
                  </a:extLst>
                </a:gridCol>
                <a:gridCol w="312725">
                  <a:extLst>
                    <a:ext uri="{9D8B030D-6E8A-4147-A177-3AD203B41FA5}">
                      <a16:colId xmlns:a16="http://schemas.microsoft.com/office/drawing/2014/main" val="3459048519"/>
                    </a:ext>
                  </a:extLst>
                </a:gridCol>
                <a:gridCol w="312725">
                  <a:extLst>
                    <a:ext uri="{9D8B030D-6E8A-4147-A177-3AD203B41FA5}">
                      <a16:colId xmlns:a16="http://schemas.microsoft.com/office/drawing/2014/main" val="2532051876"/>
                    </a:ext>
                  </a:extLst>
                </a:gridCol>
                <a:gridCol w="312725">
                  <a:extLst>
                    <a:ext uri="{9D8B030D-6E8A-4147-A177-3AD203B41FA5}">
                      <a16:colId xmlns:a16="http://schemas.microsoft.com/office/drawing/2014/main" val="1727199624"/>
                    </a:ext>
                  </a:extLst>
                </a:gridCol>
                <a:gridCol w="576072">
                  <a:extLst>
                    <a:ext uri="{9D8B030D-6E8A-4147-A177-3AD203B41FA5}">
                      <a16:colId xmlns:a16="http://schemas.microsoft.com/office/drawing/2014/main" val="5270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1001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- 2018-03-19 21:34:59</a:t>
                      </a:r>
                      <a:r>
                        <a:rPr kumimoji="0" lang="pt-BR" sz="1000" b="0" i="0" u="none" strike="noStrike" kern="1200" cap="none" spc="0" normalizeH="0" baseline="0" noProof="0">
                          <a:ln>
                            <a:noFill/>
                          </a:ln>
                          <a:solidFill>
                            <a:prstClr val="black"/>
                          </a:solidFill>
                          <a:effectLst/>
                          <a:uLnTx/>
                          <a:uFillTx/>
                          <a:latin typeface="+mn-lt"/>
                          <a:ea typeface="+mn-ea"/>
                          <a:cs typeface="+mn-cs"/>
                        </a:rPr>
                        <a:t>
A Déia vai estudar! Nossa estudante bateu a meta, vendeu 500 frangos e agora, vai conseguir terminar o tão sonhado curso de jornalismo. Obrigado a todos que colaboraram com esse sonho.
#DeiaVaiEstudar # AteOultimoFrango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Name</a:t>
                      </a:r>
                      <a:r>
                        <a:rPr kumimoji="0" lang="pt-BR" sz="1000" b="0" i="0" u="none" strike="noStrike" kern="1200" cap="none" spc="0" normalizeH="0" baseline="0" noProof="0">
                          <a:ln>
                            <a:noFill/>
                          </a:ln>
                          <a:solidFill>
                            <a:prstClr val="black"/>
                          </a:solidFill>
                          <a:effectLst/>
                          <a:uLnTx/>
                          <a:uFillTx/>
                          <a:latin typeface="+mn-lt"/>
                          <a:ea typeface="+mn-ea"/>
                          <a:cs typeface="+mn-cs"/>
                        </a:rPr>
                        <a:t>: Deia vai 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deia conseguiu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677831364"/>
                  </a:ext>
                </a:extLst>
              </a:tr>
            </a:tbl>
          </a:graphicData>
        </a:graphic>
      </p:graphicFrame>
      <p:sp>
        <p:nvSpPr>
          <p:cNvPr id="4" name="Text Placeholder 3">
            <a:extLst>
              <a:ext uri="{FF2B5EF4-FFF2-40B4-BE49-F238E27FC236}">
                <a16:creationId xmlns:a16="http://schemas.microsoft.com/office/drawing/2014/main" id="{9257F3F8-4B83-4380-90C2-FD10598EC36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96806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7543F-B43B-4334-8ED6-78E59AB3C0D6}"/>
              </a:ext>
            </a:extLst>
          </p:cNvPr>
          <p:cNvSpPr>
            <a:spLocks noGrp="1"/>
          </p:cNvSpPr>
          <p:nvPr>
            <p:ph type="title"/>
          </p:nvPr>
        </p:nvSpPr>
        <p:spPr/>
        <p:txBody>
          <a:bodyPr/>
          <a:lstStyle/>
          <a:p>
            <a:r>
              <a:rPr lang="en-US"/>
              <a:t>Facebook Ads Performance Table - 6 of 26</a:t>
            </a:r>
          </a:p>
        </p:txBody>
      </p:sp>
      <p:graphicFrame>
        <p:nvGraphicFramePr>
          <p:cNvPr id="5" name="Table Placeholder 4">
            <a:extLst>
              <a:ext uri="{FF2B5EF4-FFF2-40B4-BE49-F238E27FC236}">
                <a16:creationId xmlns:a16="http://schemas.microsoft.com/office/drawing/2014/main" id="{16AFC789-E10F-46E9-9591-C03C9DDCF1E1}"/>
              </a:ext>
            </a:extLst>
          </p:cNvPr>
          <p:cNvGraphicFramePr>
            <a:graphicFrameLocks noGrp="1"/>
          </p:cNvGraphicFramePr>
          <p:nvPr>
            <p:ph type="tbl" sz="quarter" idx="13"/>
            <p:extLst>
              <p:ext uri="{D42A27DB-BD31-4B8C-83A1-F6EECF244321}">
                <p14:modId xmlns:p14="http://schemas.microsoft.com/office/powerpoint/2010/main" val="199944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934122185"/>
                    </a:ext>
                  </a:extLst>
                </a:gridCol>
                <a:gridCol w="329184">
                  <a:extLst>
                    <a:ext uri="{9D8B030D-6E8A-4147-A177-3AD203B41FA5}">
                      <a16:colId xmlns:a16="http://schemas.microsoft.com/office/drawing/2014/main" val="3909067680"/>
                    </a:ext>
                  </a:extLst>
                </a:gridCol>
                <a:gridCol w="329184">
                  <a:extLst>
                    <a:ext uri="{9D8B030D-6E8A-4147-A177-3AD203B41FA5}">
                      <a16:colId xmlns:a16="http://schemas.microsoft.com/office/drawing/2014/main" val="1979840527"/>
                    </a:ext>
                  </a:extLst>
                </a:gridCol>
                <a:gridCol w="329184">
                  <a:extLst>
                    <a:ext uri="{9D8B030D-6E8A-4147-A177-3AD203B41FA5}">
                      <a16:colId xmlns:a16="http://schemas.microsoft.com/office/drawing/2014/main" val="405304607"/>
                    </a:ext>
                  </a:extLst>
                </a:gridCol>
                <a:gridCol w="312725">
                  <a:extLst>
                    <a:ext uri="{9D8B030D-6E8A-4147-A177-3AD203B41FA5}">
                      <a16:colId xmlns:a16="http://schemas.microsoft.com/office/drawing/2014/main" val="4009480153"/>
                    </a:ext>
                  </a:extLst>
                </a:gridCol>
                <a:gridCol w="329184">
                  <a:extLst>
                    <a:ext uri="{9D8B030D-6E8A-4147-A177-3AD203B41FA5}">
                      <a16:colId xmlns:a16="http://schemas.microsoft.com/office/drawing/2014/main" val="830521833"/>
                    </a:ext>
                  </a:extLst>
                </a:gridCol>
                <a:gridCol w="329184">
                  <a:extLst>
                    <a:ext uri="{9D8B030D-6E8A-4147-A177-3AD203B41FA5}">
                      <a16:colId xmlns:a16="http://schemas.microsoft.com/office/drawing/2014/main" val="1549954944"/>
                    </a:ext>
                  </a:extLst>
                </a:gridCol>
                <a:gridCol w="312725">
                  <a:extLst>
                    <a:ext uri="{9D8B030D-6E8A-4147-A177-3AD203B41FA5}">
                      <a16:colId xmlns:a16="http://schemas.microsoft.com/office/drawing/2014/main" val="2596673132"/>
                    </a:ext>
                  </a:extLst>
                </a:gridCol>
                <a:gridCol w="312725">
                  <a:extLst>
                    <a:ext uri="{9D8B030D-6E8A-4147-A177-3AD203B41FA5}">
                      <a16:colId xmlns:a16="http://schemas.microsoft.com/office/drawing/2014/main" val="2456026132"/>
                    </a:ext>
                  </a:extLst>
                </a:gridCol>
                <a:gridCol w="312725">
                  <a:extLst>
                    <a:ext uri="{9D8B030D-6E8A-4147-A177-3AD203B41FA5}">
                      <a16:colId xmlns:a16="http://schemas.microsoft.com/office/drawing/2014/main" val="3504414137"/>
                    </a:ext>
                  </a:extLst>
                </a:gridCol>
                <a:gridCol w="296266">
                  <a:extLst>
                    <a:ext uri="{9D8B030D-6E8A-4147-A177-3AD203B41FA5}">
                      <a16:colId xmlns:a16="http://schemas.microsoft.com/office/drawing/2014/main" val="4139851383"/>
                    </a:ext>
                  </a:extLst>
                </a:gridCol>
                <a:gridCol w="296266">
                  <a:extLst>
                    <a:ext uri="{9D8B030D-6E8A-4147-A177-3AD203B41FA5}">
                      <a16:colId xmlns:a16="http://schemas.microsoft.com/office/drawing/2014/main" val="3231396006"/>
                    </a:ext>
                  </a:extLst>
                </a:gridCol>
                <a:gridCol w="312725">
                  <a:extLst>
                    <a:ext uri="{9D8B030D-6E8A-4147-A177-3AD203B41FA5}">
                      <a16:colId xmlns:a16="http://schemas.microsoft.com/office/drawing/2014/main" val="1917030303"/>
                    </a:ext>
                  </a:extLst>
                </a:gridCol>
                <a:gridCol w="312725">
                  <a:extLst>
                    <a:ext uri="{9D8B030D-6E8A-4147-A177-3AD203B41FA5}">
                      <a16:colId xmlns:a16="http://schemas.microsoft.com/office/drawing/2014/main" val="3501238491"/>
                    </a:ext>
                  </a:extLst>
                </a:gridCol>
                <a:gridCol w="312725">
                  <a:extLst>
                    <a:ext uri="{9D8B030D-6E8A-4147-A177-3AD203B41FA5}">
                      <a16:colId xmlns:a16="http://schemas.microsoft.com/office/drawing/2014/main" val="2738283492"/>
                    </a:ext>
                  </a:extLst>
                </a:gridCol>
                <a:gridCol w="296266">
                  <a:extLst>
                    <a:ext uri="{9D8B030D-6E8A-4147-A177-3AD203B41FA5}">
                      <a16:colId xmlns:a16="http://schemas.microsoft.com/office/drawing/2014/main" val="4134429277"/>
                    </a:ext>
                  </a:extLst>
                </a:gridCol>
                <a:gridCol w="312725">
                  <a:extLst>
                    <a:ext uri="{9D8B030D-6E8A-4147-A177-3AD203B41FA5}">
                      <a16:colId xmlns:a16="http://schemas.microsoft.com/office/drawing/2014/main" val="3460021597"/>
                    </a:ext>
                  </a:extLst>
                </a:gridCol>
                <a:gridCol w="312725">
                  <a:extLst>
                    <a:ext uri="{9D8B030D-6E8A-4147-A177-3AD203B41FA5}">
                      <a16:colId xmlns:a16="http://schemas.microsoft.com/office/drawing/2014/main" val="3009890458"/>
                    </a:ext>
                  </a:extLst>
                </a:gridCol>
                <a:gridCol w="312725">
                  <a:extLst>
                    <a:ext uri="{9D8B030D-6E8A-4147-A177-3AD203B41FA5}">
                      <a16:colId xmlns:a16="http://schemas.microsoft.com/office/drawing/2014/main" val="2225407386"/>
                    </a:ext>
                  </a:extLst>
                </a:gridCol>
                <a:gridCol w="312725">
                  <a:extLst>
                    <a:ext uri="{9D8B030D-6E8A-4147-A177-3AD203B41FA5}">
                      <a16:colId xmlns:a16="http://schemas.microsoft.com/office/drawing/2014/main" val="985056724"/>
                    </a:ext>
                  </a:extLst>
                </a:gridCol>
                <a:gridCol w="576072">
                  <a:extLst>
                    <a:ext uri="{9D8B030D-6E8A-4147-A177-3AD203B41FA5}">
                      <a16:colId xmlns:a16="http://schemas.microsoft.com/office/drawing/2014/main" val="393522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9700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23:09:04</a:t>
                      </a:r>
                      <a:r>
                        <a:rPr kumimoji="0" lang="pt-BR" sz="1000" b="0" i="0" u="none" strike="noStrike" kern="1200" cap="none" spc="0" normalizeH="0" baseline="0" noProof="0">
                          <a:ln>
                            <a:noFill/>
                          </a:ln>
                          <a:solidFill>
                            <a:prstClr val="black"/>
                          </a:solidFill>
                          <a:effectLst/>
                          <a:uLnTx/>
                          <a:uFillTx/>
                          <a:latin typeface="+mn-lt"/>
                          <a:ea typeface="+mn-ea"/>
                          <a:cs typeface="+mn-cs"/>
                        </a:rPr>
                        <a:t>
O grande dia chegou! Bora ajudar a Déia a estudar e aproveitar para experimentar uma deliciosa receita de frango. O Soul Kitchen já está em festa, esperando você. Garanta o seu frango no site do evento: http://bit.ly/2p8N3av Endereço: Alameda Min. Rocha Azevedo, 1060 - Cerqueira César, São Paulo - SP, 01410-002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Grande dia!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586602390"/>
                  </a:ext>
                </a:extLst>
              </a:tr>
            </a:tbl>
          </a:graphicData>
        </a:graphic>
      </p:graphicFrame>
      <p:sp>
        <p:nvSpPr>
          <p:cNvPr id="4" name="Text Placeholder 3">
            <a:extLst>
              <a:ext uri="{FF2B5EF4-FFF2-40B4-BE49-F238E27FC236}">
                <a16:creationId xmlns:a16="http://schemas.microsoft.com/office/drawing/2014/main" id="{D77EE43E-543B-4577-9D42-3167D9588B8E}"/>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559356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4AD1-F0D1-4186-8255-191779500931}"/>
              </a:ext>
            </a:extLst>
          </p:cNvPr>
          <p:cNvSpPr>
            <a:spLocks noGrp="1"/>
          </p:cNvSpPr>
          <p:nvPr>
            <p:ph type="title"/>
          </p:nvPr>
        </p:nvSpPr>
        <p:spPr/>
        <p:txBody>
          <a:bodyPr/>
          <a:lstStyle/>
          <a:p>
            <a:r>
              <a:rPr lang="en-US"/>
              <a:t>Facebook Ads Performance Table - 7 of 26</a:t>
            </a:r>
          </a:p>
        </p:txBody>
      </p:sp>
      <p:graphicFrame>
        <p:nvGraphicFramePr>
          <p:cNvPr id="5" name="Table Placeholder 4">
            <a:extLst>
              <a:ext uri="{FF2B5EF4-FFF2-40B4-BE49-F238E27FC236}">
                <a16:creationId xmlns:a16="http://schemas.microsoft.com/office/drawing/2014/main" id="{0D74BE15-957B-496E-9367-27050726F4ED}"/>
              </a:ext>
            </a:extLst>
          </p:cNvPr>
          <p:cNvGraphicFramePr>
            <a:graphicFrameLocks noGrp="1"/>
          </p:cNvGraphicFramePr>
          <p:nvPr>
            <p:ph type="tbl" sz="quarter" idx="13"/>
            <p:extLst>
              <p:ext uri="{D42A27DB-BD31-4B8C-83A1-F6EECF244321}">
                <p14:modId xmlns:p14="http://schemas.microsoft.com/office/powerpoint/2010/main" val="370650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4151869"/>
                    </a:ext>
                  </a:extLst>
                </a:gridCol>
                <a:gridCol w="329184">
                  <a:extLst>
                    <a:ext uri="{9D8B030D-6E8A-4147-A177-3AD203B41FA5}">
                      <a16:colId xmlns:a16="http://schemas.microsoft.com/office/drawing/2014/main" val="1904077591"/>
                    </a:ext>
                  </a:extLst>
                </a:gridCol>
                <a:gridCol w="329184">
                  <a:extLst>
                    <a:ext uri="{9D8B030D-6E8A-4147-A177-3AD203B41FA5}">
                      <a16:colId xmlns:a16="http://schemas.microsoft.com/office/drawing/2014/main" val="3027112278"/>
                    </a:ext>
                  </a:extLst>
                </a:gridCol>
                <a:gridCol w="329184">
                  <a:extLst>
                    <a:ext uri="{9D8B030D-6E8A-4147-A177-3AD203B41FA5}">
                      <a16:colId xmlns:a16="http://schemas.microsoft.com/office/drawing/2014/main" val="2769588683"/>
                    </a:ext>
                  </a:extLst>
                </a:gridCol>
                <a:gridCol w="312725">
                  <a:extLst>
                    <a:ext uri="{9D8B030D-6E8A-4147-A177-3AD203B41FA5}">
                      <a16:colId xmlns:a16="http://schemas.microsoft.com/office/drawing/2014/main" val="1463486411"/>
                    </a:ext>
                  </a:extLst>
                </a:gridCol>
                <a:gridCol w="329184">
                  <a:extLst>
                    <a:ext uri="{9D8B030D-6E8A-4147-A177-3AD203B41FA5}">
                      <a16:colId xmlns:a16="http://schemas.microsoft.com/office/drawing/2014/main" val="489781151"/>
                    </a:ext>
                  </a:extLst>
                </a:gridCol>
                <a:gridCol w="329184">
                  <a:extLst>
                    <a:ext uri="{9D8B030D-6E8A-4147-A177-3AD203B41FA5}">
                      <a16:colId xmlns:a16="http://schemas.microsoft.com/office/drawing/2014/main" val="1998568450"/>
                    </a:ext>
                  </a:extLst>
                </a:gridCol>
                <a:gridCol w="312725">
                  <a:extLst>
                    <a:ext uri="{9D8B030D-6E8A-4147-A177-3AD203B41FA5}">
                      <a16:colId xmlns:a16="http://schemas.microsoft.com/office/drawing/2014/main" val="696790652"/>
                    </a:ext>
                  </a:extLst>
                </a:gridCol>
                <a:gridCol w="312725">
                  <a:extLst>
                    <a:ext uri="{9D8B030D-6E8A-4147-A177-3AD203B41FA5}">
                      <a16:colId xmlns:a16="http://schemas.microsoft.com/office/drawing/2014/main" val="271053560"/>
                    </a:ext>
                  </a:extLst>
                </a:gridCol>
                <a:gridCol w="312725">
                  <a:extLst>
                    <a:ext uri="{9D8B030D-6E8A-4147-A177-3AD203B41FA5}">
                      <a16:colId xmlns:a16="http://schemas.microsoft.com/office/drawing/2014/main" val="3840565103"/>
                    </a:ext>
                  </a:extLst>
                </a:gridCol>
                <a:gridCol w="296266">
                  <a:extLst>
                    <a:ext uri="{9D8B030D-6E8A-4147-A177-3AD203B41FA5}">
                      <a16:colId xmlns:a16="http://schemas.microsoft.com/office/drawing/2014/main" val="2419192798"/>
                    </a:ext>
                  </a:extLst>
                </a:gridCol>
                <a:gridCol w="296266">
                  <a:extLst>
                    <a:ext uri="{9D8B030D-6E8A-4147-A177-3AD203B41FA5}">
                      <a16:colId xmlns:a16="http://schemas.microsoft.com/office/drawing/2014/main" val="2349448661"/>
                    </a:ext>
                  </a:extLst>
                </a:gridCol>
                <a:gridCol w="312725">
                  <a:extLst>
                    <a:ext uri="{9D8B030D-6E8A-4147-A177-3AD203B41FA5}">
                      <a16:colId xmlns:a16="http://schemas.microsoft.com/office/drawing/2014/main" val="4288581338"/>
                    </a:ext>
                  </a:extLst>
                </a:gridCol>
                <a:gridCol w="312725">
                  <a:extLst>
                    <a:ext uri="{9D8B030D-6E8A-4147-A177-3AD203B41FA5}">
                      <a16:colId xmlns:a16="http://schemas.microsoft.com/office/drawing/2014/main" val="2337633474"/>
                    </a:ext>
                  </a:extLst>
                </a:gridCol>
                <a:gridCol w="312725">
                  <a:extLst>
                    <a:ext uri="{9D8B030D-6E8A-4147-A177-3AD203B41FA5}">
                      <a16:colId xmlns:a16="http://schemas.microsoft.com/office/drawing/2014/main" val="2611719927"/>
                    </a:ext>
                  </a:extLst>
                </a:gridCol>
                <a:gridCol w="296266">
                  <a:extLst>
                    <a:ext uri="{9D8B030D-6E8A-4147-A177-3AD203B41FA5}">
                      <a16:colId xmlns:a16="http://schemas.microsoft.com/office/drawing/2014/main" val="2233838588"/>
                    </a:ext>
                  </a:extLst>
                </a:gridCol>
                <a:gridCol w="312725">
                  <a:extLst>
                    <a:ext uri="{9D8B030D-6E8A-4147-A177-3AD203B41FA5}">
                      <a16:colId xmlns:a16="http://schemas.microsoft.com/office/drawing/2014/main" val="3695227294"/>
                    </a:ext>
                  </a:extLst>
                </a:gridCol>
                <a:gridCol w="312725">
                  <a:extLst>
                    <a:ext uri="{9D8B030D-6E8A-4147-A177-3AD203B41FA5}">
                      <a16:colId xmlns:a16="http://schemas.microsoft.com/office/drawing/2014/main" val="1149581987"/>
                    </a:ext>
                  </a:extLst>
                </a:gridCol>
                <a:gridCol w="312725">
                  <a:extLst>
                    <a:ext uri="{9D8B030D-6E8A-4147-A177-3AD203B41FA5}">
                      <a16:colId xmlns:a16="http://schemas.microsoft.com/office/drawing/2014/main" val="3533286838"/>
                    </a:ext>
                  </a:extLst>
                </a:gridCol>
                <a:gridCol w="312725">
                  <a:extLst>
                    <a:ext uri="{9D8B030D-6E8A-4147-A177-3AD203B41FA5}">
                      <a16:colId xmlns:a16="http://schemas.microsoft.com/office/drawing/2014/main" val="3353560624"/>
                    </a:ext>
                  </a:extLst>
                </a:gridCol>
                <a:gridCol w="576072">
                  <a:extLst>
                    <a:ext uri="{9D8B030D-6E8A-4147-A177-3AD203B41FA5}">
                      <a16:colId xmlns:a16="http://schemas.microsoft.com/office/drawing/2014/main" val="291322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4017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- 2018-03-16 21:17:03</a:t>
                      </a:r>
                      <a:r>
                        <a:rPr kumimoji="0" lang="pt-BR" sz="1000" b="0" i="0" u="none" strike="noStrike" kern="1200" cap="none" spc="0" normalizeH="0" baseline="0" noProof="0">
                          <a:ln>
                            <a:noFill/>
                          </a:ln>
                          <a:solidFill>
                            <a:prstClr val="black"/>
                          </a:solidFill>
                          <a:effectLst/>
                          <a:uLnTx/>
                          <a:uFillTx/>
                          <a:latin typeface="+mn-lt"/>
                          <a:ea typeface="+mn-ea"/>
                          <a:cs typeface="+mn-cs"/>
                        </a:rPr>
                        <a:t>
A história da Déia já comoveu muita gente, inclusive a Fernandinha Souza! Confira o post dessa estrela, que deu a maior força para a missão dos 500 frangos.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Fernadinha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156292427"/>
                  </a:ext>
                </a:extLst>
              </a:tr>
            </a:tbl>
          </a:graphicData>
        </a:graphic>
      </p:graphicFrame>
      <p:sp>
        <p:nvSpPr>
          <p:cNvPr id="4" name="Text Placeholder 3">
            <a:extLst>
              <a:ext uri="{FF2B5EF4-FFF2-40B4-BE49-F238E27FC236}">
                <a16:creationId xmlns:a16="http://schemas.microsoft.com/office/drawing/2014/main" id="{DF947EC0-5B36-4ABD-8242-18DC7D77A36B}"/>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979637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F79D-374C-463B-A442-71732D84BDFF}"/>
              </a:ext>
            </a:extLst>
          </p:cNvPr>
          <p:cNvSpPr>
            <a:spLocks noGrp="1"/>
          </p:cNvSpPr>
          <p:nvPr>
            <p:ph type="title"/>
          </p:nvPr>
        </p:nvSpPr>
        <p:spPr/>
        <p:txBody>
          <a:bodyPr/>
          <a:lstStyle/>
          <a:p>
            <a:r>
              <a:rPr lang="en-US"/>
              <a:t>Facebook Ads Performance Table - 8 of 26</a:t>
            </a:r>
          </a:p>
        </p:txBody>
      </p:sp>
      <p:graphicFrame>
        <p:nvGraphicFramePr>
          <p:cNvPr id="5" name="Table Placeholder 4">
            <a:extLst>
              <a:ext uri="{FF2B5EF4-FFF2-40B4-BE49-F238E27FC236}">
                <a16:creationId xmlns:a16="http://schemas.microsoft.com/office/drawing/2014/main" id="{8F47E3C1-C67B-4EA9-8A74-77D554AD470C}"/>
              </a:ext>
            </a:extLst>
          </p:cNvPr>
          <p:cNvGraphicFramePr>
            <a:graphicFrameLocks noGrp="1"/>
          </p:cNvGraphicFramePr>
          <p:nvPr>
            <p:ph type="tbl" sz="quarter" idx="13"/>
            <p:extLst>
              <p:ext uri="{D42A27DB-BD31-4B8C-83A1-F6EECF244321}">
                <p14:modId xmlns:p14="http://schemas.microsoft.com/office/powerpoint/2010/main" val="163217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18889828"/>
                    </a:ext>
                  </a:extLst>
                </a:gridCol>
                <a:gridCol w="329184">
                  <a:extLst>
                    <a:ext uri="{9D8B030D-6E8A-4147-A177-3AD203B41FA5}">
                      <a16:colId xmlns:a16="http://schemas.microsoft.com/office/drawing/2014/main" val="3095726525"/>
                    </a:ext>
                  </a:extLst>
                </a:gridCol>
                <a:gridCol w="329184">
                  <a:extLst>
                    <a:ext uri="{9D8B030D-6E8A-4147-A177-3AD203B41FA5}">
                      <a16:colId xmlns:a16="http://schemas.microsoft.com/office/drawing/2014/main" val="2307679762"/>
                    </a:ext>
                  </a:extLst>
                </a:gridCol>
                <a:gridCol w="329184">
                  <a:extLst>
                    <a:ext uri="{9D8B030D-6E8A-4147-A177-3AD203B41FA5}">
                      <a16:colId xmlns:a16="http://schemas.microsoft.com/office/drawing/2014/main" val="117402062"/>
                    </a:ext>
                  </a:extLst>
                </a:gridCol>
                <a:gridCol w="312725">
                  <a:extLst>
                    <a:ext uri="{9D8B030D-6E8A-4147-A177-3AD203B41FA5}">
                      <a16:colId xmlns:a16="http://schemas.microsoft.com/office/drawing/2014/main" val="423547525"/>
                    </a:ext>
                  </a:extLst>
                </a:gridCol>
                <a:gridCol w="329184">
                  <a:extLst>
                    <a:ext uri="{9D8B030D-6E8A-4147-A177-3AD203B41FA5}">
                      <a16:colId xmlns:a16="http://schemas.microsoft.com/office/drawing/2014/main" val="517283706"/>
                    </a:ext>
                  </a:extLst>
                </a:gridCol>
                <a:gridCol w="329184">
                  <a:extLst>
                    <a:ext uri="{9D8B030D-6E8A-4147-A177-3AD203B41FA5}">
                      <a16:colId xmlns:a16="http://schemas.microsoft.com/office/drawing/2014/main" val="3758476276"/>
                    </a:ext>
                  </a:extLst>
                </a:gridCol>
                <a:gridCol w="312725">
                  <a:extLst>
                    <a:ext uri="{9D8B030D-6E8A-4147-A177-3AD203B41FA5}">
                      <a16:colId xmlns:a16="http://schemas.microsoft.com/office/drawing/2014/main" val="1067531485"/>
                    </a:ext>
                  </a:extLst>
                </a:gridCol>
                <a:gridCol w="312725">
                  <a:extLst>
                    <a:ext uri="{9D8B030D-6E8A-4147-A177-3AD203B41FA5}">
                      <a16:colId xmlns:a16="http://schemas.microsoft.com/office/drawing/2014/main" val="2970657425"/>
                    </a:ext>
                  </a:extLst>
                </a:gridCol>
                <a:gridCol w="312725">
                  <a:extLst>
                    <a:ext uri="{9D8B030D-6E8A-4147-A177-3AD203B41FA5}">
                      <a16:colId xmlns:a16="http://schemas.microsoft.com/office/drawing/2014/main" val="336954239"/>
                    </a:ext>
                  </a:extLst>
                </a:gridCol>
                <a:gridCol w="296266">
                  <a:extLst>
                    <a:ext uri="{9D8B030D-6E8A-4147-A177-3AD203B41FA5}">
                      <a16:colId xmlns:a16="http://schemas.microsoft.com/office/drawing/2014/main" val="983542779"/>
                    </a:ext>
                  </a:extLst>
                </a:gridCol>
                <a:gridCol w="296266">
                  <a:extLst>
                    <a:ext uri="{9D8B030D-6E8A-4147-A177-3AD203B41FA5}">
                      <a16:colId xmlns:a16="http://schemas.microsoft.com/office/drawing/2014/main" val="957998786"/>
                    </a:ext>
                  </a:extLst>
                </a:gridCol>
                <a:gridCol w="312725">
                  <a:extLst>
                    <a:ext uri="{9D8B030D-6E8A-4147-A177-3AD203B41FA5}">
                      <a16:colId xmlns:a16="http://schemas.microsoft.com/office/drawing/2014/main" val="609098968"/>
                    </a:ext>
                  </a:extLst>
                </a:gridCol>
                <a:gridCol w="312725">
                  <a:extLst>
                    <a:ext uri="{9D8B030D-6E8A-4147-A177-3AD203B41FA5}">
                      <a16:colId xmlns:a16="http://schemas.microsoft.com/office/drawing/2014/main" val="3678366105"/>
                    </a:ext>
                  </a:extLst>
                </a:gridCol>
                <a:gridCol w="312725">
                  <a:extLst>
                    <a:ext uri="{9D8B030D-6E8A-4147-A177-3AD203B41FA5}">
                      <a16:colId xmlns:a16="http://schemas.microsoft.com/office/drawing/2014/main" val="1873604512"/>
                    </a:ext>
                  </a:extLst>
                </a:gridCol>
                <a:gridCol w="296266">
                  <a:extLst>
                    <a:ext uri="{9D8B030D-6E8A-4147-A177-3AD203B41FA5}">
                      <a16:colId xmlns:a16="http://schemas.microsoft.com/office/drawing/2014/main" val="2455579037"/>
                    </a:ext>
                  </a:extLst>
                </a:gridCol>
                <a:gridCol w="312725">
                  <a:extLst>
                    <a:ext uri="{9D8B030D-6E8A-4147-A177-3AD203B41FA5}">
                      <a16:colId xmlns:a16="http://schemas.microsoft.com/office/drawing/2014/main" val="3404486782"/>
                    </a:ext>
                  </a:extLst>
                </a:gridCol>
                <a:gridCol w="312725">
                  <a:extLst>
                    <a:ext uri="{9D8B030D-6E8A-4147-A177-3AD203B41FA5}">
                      <a16:colId xmlns:a16="http://schemas.microsoft.com/office/drawing/2014/main" val="2191655061"/>
                    </a:ext>
                  </a:extLst>
                </a:gridCol>
                <a:gridCol w="312725">
                  <a:extLst>
                    <a:ext uri="{9D8B030D-6E8A-4147-A177-3AD203B41FA5}">
                      <a16:colId xmlns:a16="http://schemas.microsoft.com/office/drawing/2014/main" val="3306605386"/>
                    </a:ext>
                  </a:extLst>
                </a:gridCol>
                <a:gridCol w="312725">
                  <a:extLst>
                    <a:ext uri="{9D8B030D-6E8A-4147-A177-3AD203B41FA5}">
                      <a16:colId xmlns:a16="http://schemas.microsoft.com/office/drawing/2014/main" val="359294888"/>
                    </a:ext>
                  </a:extLst>
                </a:gridCol>
                <a:gridCol w="576072">
                  <a:extLst>
                    <a:ext uri="{9D8B030D-6E8A-4147-A177-3AD203B41FA5}">
                      <a16:colId xmlns:a16="http://schemas.microsoft.com/office/drawing/2014/main" val="44432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38605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22:27:52</a:t>
                      </a:r>
                      <a:r>
                        <a:rPr kumimoji="0" lang="pt-BR" sz="1000" b="0" i="0" u="none" strike="noStrike" kern="1200" cap="none" spc="0" normalizeH="0" baseline="0" noProof="0">
                          <a:ln>
                            <a:noFill/>
                          </a:ln>
                          <a:solidFill>
                            <a:prstClr val="black"/>
                          </a:solidFill>
                          <a:effectLst/>
                          <a:uLnTx/>
                          <a:uFillTx/>
                          <a:latin typeface="+mn-lt"/>
                          <a:ea typeface="+mn-ea"/>
                          <a:cs typeface="+mn-cs"/>
                        </a:rPr>
                        <a:t>
Fiquem ligados! Hoje a Deia desembarca em São Paulo e você vai poder acompanhar de perto a chegada dessa estudante que está dando o que falar. Garanta já seu frango no site do evento: http://bit.ly/2p8N3av .#AteoultimoFrango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Deia chegando  #frango-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063506388"/>
                  </a:ext>
                </a:extLst>
              </a:tr>
            </a:tbl>
          </a:graphicData>
        </a:graphic>
      </p:graphicFrame>
      <p:sp>
        <p:nvSpPr>
          <p:cNvPr id="4" name="Text Placeholder 3">
            <a:extLst>
              <a:ext uri="{FF2B5EF4-FFF2-40B4-BE49-F238E27FC236}">
                <a16:creationId xmlns:a16="http://schemas.microsoft.com/office/drawing/2014/main" id="{72059819-2F95-445A-A510-C981C87FC8AB}"/>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569901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8521-1A69-4C2A-9E52-0F2FB9655A80}"/>
              </a:ext>
            </a:extLst>
          </p:cNvPr>
          <p:cNvSpPr>
            <a:spLocks noGrp="1"/>
          </p:cNvSpPr>
          <p:nvPr>
            <p:ph type="title"/>
          </p:nvPr>
        </p:nvSpPr>
        <p:spPr/>
        <p:txBody>
          <a:bodyPr/>
          <a:lstStyle/>
          <a:p>
            <a:r>
              <a:rPr lang="en-US"/>
              <a:t>Facebook Ads Performance Table - 9 of 26</a:t>
            </a:r>
          </a:p>
        </p:txBody>
      </p:sp>
      <p:graphicFrame>
        <p:nvGraphicFramePr>
          <p:cNvPr id="5" name="Table Placeholder 4">
            <a:extLst>
              <a:ext uri="{FF2B5EF4-FFF2-40B4-BE49-F238E27FC236}">
                <a16:creationId xmlns:a16="http://schemas.microsoft.com/office/drawing/2014/main" id="{C727ACEF-F02D-4E16-A53C-AE04CAA4D341}"/>
              </a:ext>
            </a:extLst>
          </p:cNvPr>
          <p:cNvGraphicFramePr>
            <a:graphicFrameLocks noGrp="1"/>
          </p:cNvGraphicFramePr>
          <p:nvPr>
            <p:ph type="tbl" sz="quarter" idx="13"/>
            <p:extLst>
              <p:ext uri="{D42A27DB-BD31-4B8C-83A1-F6EECF244321}">
                <p14:modId xmlns:p14="http://schemas.microsoft.com/office/powerpoint/2010/main" val="69810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53927906"/>
                    </a:ext>
                  </a:extLst>
                </a:gridCol>
                <a:gridCol w="329184">
                  <a:extLst>
                    <a:ext uri="{9D8B030D-6E8A-4147-A177-3AD203B41FA5}">
                      <a16:colId xmlns:a16="http://schemas.microsoft.com/office/drawing/2014/main" val="1436915005"/>
                    </a:ext>
                  </a:extLst>
                </a:gridCol>
                <a:gridCol w="329184">
                  <a:extLst>
                    <a:ext uri="{9D8B030D-6E8A-4147-A177-3AD203B41FA5}">
                      <a16:colId xmlns:a16="http://schemas.microsoft.com/office/drawing/2014/main" val="2291548360"/>
                    </a:ext>
                  </a:extLst>
                </a:gridCol>
                <a:gridCol w="329184">
                  <a:extLst>
                    <a:ext uri="{9D8B030D-6E8A-4147-A177-3AD203B41FA5}">
                      <a16:colId xmlns:a16="http://schemas.microsoft.com/office/drawing/2014/main" val="3706595221"/>
                    </a:ext>
                  </a:extLst>
                </a:gridCol>
                <a:gridCol w="312725">
                  <a:extLst>
                    <a:ext uri="{9D8B030D-6E8A-4147-A177-3AD203B41FA5}">
                      <a16:colId xmlns:a16="http://schemas.microsoft.com/office/drawing/2014/main" val="3516434947"/>
                    </a:ext>
                  </a:extLst>
                </a:gridCol>
                <a:gridCol w="329184">
                  <a:extLst>
                    <a:ext uri="{9D8B030D-6E8A-4147-A177-3AD203B41FA5}">
                      <a16:colId xmlns:a16="http://schemas.microsoft.com/office/drawing/2014/main" val="845736459"/>
                    </a:ext>
                  </a:extLst>
                </a:gridCol>
                <a:gridCol w="329184">
                  <a:extLst>
                    <a:ext uri="{9D8B030D-6E8A-4147-A177-3AD203B41FA5}">
                      <a16:colId xmlns:a16="http://schemas.microsoft.com/office/drawing/2014/main" val="6932333"/>
                    </a:ext>
                  </a:extLst>
                </a:gridCol>
                <a:gridCol w="312725">
                  <a:extLst>
                    <a:ext uri="{9D8B030D-6E8A-4147-A177-3AD203B41FA5}">
                      <a16:colId xmlns:a16="http://schemas.microsoft.com/office/drawing/2014/main" val="196112373"/>
                    </a:ext>
                  </a:extLst>
                </a:gridCol>
                <a:gridCol w="312725">
                  <a:extLst>
                    <a:ext uri="{9D8B030D-6E8A-4147-A177-3AD203B41FA5}">
                      <a16:colId xmlns:a16="http://schemas.microsoft.com/office/drawing/2014/main" val="4097922137"/>
                    </a:ext>
                  </a:extLst>
                </a:gridCol>
                <a:gridCol w="312725">
                  <a:extLst>
                    <a:ext uri="{9D8B030D-6E8A-4147-A177-3AD203B41FA5}">
                      <a16:colId xmlns:a16="http://schemas.microsoft.com/office/drawing/2014/main" val="217685561"/>
                    </a:ext>
                  </a:extLst>
                </a:gridCol>
                <a:gridCol w="296266">
                  <a:extLst>
                    <a:ext uri="{9D8B030D-6E8A-4147-A177-3AD203B41FA5}">
                      <a16:colId xmlns:a16="http://schemas.microsoft.com/office/drawing/2014/main" val="2065568258"/>
                    </a:ext>
                  </a:extLst>
                </a:gridCol>
                <a:gridCol w="296266">
                  <a:extLst>
                    <a:ext uri="{9D8B030D-6E8A-4147-A177-3AD203B41FA5}">
                      <a16:colId xmlns:a16="http://schemas.microsoft.com/office/drawing/2014/main" val="3701440964"/>
                    </a:ext>
                  </a:extLst>
                </a:gridCol>
                <a:gridCol w="312725">
                  <a:extLst>
                    <a:ext uri="{9D8B030D-6E8A-4147-A177-3AD203B41FA5}">
                      <a16:colId xmlns:a16="http://schemas.microsoft.com/office/drawing/2014/main" val="1661591373"/>
                    </a:ext>
                  </a:extLst>
                </a:gridCol>
                <a:gridCol w="312725">
                  <a:extLst>
                    <a:ext uri="{9D8B030D-6E8A-4147-A177-3AD203B41FA5}">
                      <a16:colId xmlns:a16="http://schemas.microsoft.com/office/drawing/2014/main" val="3670693121"/>
                    </a:ext>
                  </a:extLst>
                </a:gridCol>
                <a:gridCol w="312725">
                  <a:extLst>
                    <a:ext uri="{9D8B030D-6E8A-4147-A177-3AD203B41FA5}">
                      <a16:colId xmlns:a16="http://schemas.microsoft.com/office/drawing/2014/main" val="225717461"/>
                    </a:ext>
                  </a:extLst>
                </a:gridCol>
                <a:gridCol w="296266">
                  <a:extLst>
                    <a:ext uri="{9D8B030D-6E8A-4147-A177-3AD203B41FA5}">
                      <a16:colId xmlns:a16="http://schemas.microsoft.com/office/drawing/2014/main" val="248814220"/>
                    </a:ext>
                  </a:extLst>
                </a:gridCol>
                <a:gridCol w="312725">
                  <a:extLst>
                    <a:ext uri="{9D8B030D-6E8A-4147-A177-3AD203B41FA5}">
                      <a16:colId xmlns:a16="http://schemas.microsoft.com/office/drawing/2014/main" val="1150519361"/>
                    </a:ext>
                  </a:extLst>
                </a:gridCol>
                <a:gridCol w="312725">
                  <a:extLst>
                    <a:ext uri="{9D8B030D-6E8A-4147-A177-3AD203B41FA5}">
                      <a16:colId xmlns:a16="http://schemas.microsoft.com/office/drawing/2014/main" val="2702091840"/>
                    </a:ext>
                  </a:extLst>
                </a:gridCol>
                <a:gridCol w="312725">
                  <a:extLst>
                    <a:ext uri="{9D8B030D-6E8A-4147-A177-3AD203B41FA5}">
                      <a16:colId xmlns:a16="http://schemas.microsoft.com/office/drawing/2014/main" val="4151281255"/>
                    </a:ext>
                  </a:extLst>
                </a:gridCol>
                <a:gridCol w="312725">
                  <a:extLst>
                    <a:ext uri="{9D8B030D-6E8A-4147-A177-3AD203B41FA5}">
                      <a16:colId xmlns:a16="http://schemas.microsoft.com/office/drawing/2014/main" val="2643801110"/>
                    </a:ext>
                  </a:extLst>
                </a:gridCol>
                <a:gridCol w="576072">
                  <a:extLst>
                    <a:ext uri="{9D8B030D-6E8A-4147-A177-3AD203B41FA5}">
                      <a16:colId xmlns:a16="http://schemas.microsoft.com/office/drawing/2014/main" val="16404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6128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3126518439"/>
                  </a:ext>
                </a:extLst>
              </a:tr>
            </a:tbl>
          </a:graphicData>
        </a:graphic>
      </p:graphicFrame>
      <p:sp>
        <p:nvSpPr>
          <p:cNvPr id="4" name="Text Placeholder 3">
            <a:extLst>
              <a:ext uri="{FF2B5EF4-FFF2-40B4-BE49-F238E27FC236}">
                <a16:creationId xmlns:a16="http://schemas.microsoft.com/office/drawing/2014/main" id="{0A724B64-D3E1-45B3-918A-08D7C85EB72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87040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C1E1-4A46-498C-8520-466B95030FF9}"/>
              </a:ext>
            </a:extLst>
          </p:cNvPr>
          <p:cNvSpPr>
            <a:spLocks noGrp="1"/>
          </p:cNvSpPr>
          <p:nvPr>
            <p:ph type="title"/>
          </p:nvPr>
        </p:nvSpPr>
        <p:spPr/>
        <p:txBody>
          <a:bodyPr/>
          <a:lstStyle/>
          <a:p>
            <a:r>
              <a:rPr lang="en-US"/>
              <a:t>Facebook Ads Performance Table - 10 of 26</a:t>
            </a:r>
          </a:p>
        </p:txBody>
      </p:sp>
      <p:graphicFrame>
        <p:nvGraphicFramePr>
          <p:cNvPr id="5" name="Table Placeholder 4">
            <a:extLst>
              <a:ext uri="{FF2B5EF4-FFF2-40B4-BE49-F238E27FC236}">
                <a16:creationId xmlns:a16="http://schemas.microsoft.com/office/drawing/2014/main" id="{A84F99CC-6E34-4B5F-98F7-740906110CBC}"/>
              </a:ext>
            </a:extLst>
          </p:cNvPr>
          <p:cNvGraphicFramePr>
            <a:graphicFrameLocks noGrp="1"/>
          </p:cNvGraphicFramePr>
          <p:nvPr>
            <p:ph type="tbl" sz="quarter" idx="13"/>
            <p:extLst>
              <p:ext uri="{D42A27DB-BD31-4B8C-83A1-F6EECF244321}">
                <p14:modId xmlns:p14="http://schemas.microsoft.com/office/powerpoint/2010/main" val="4126316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136332712"/>
                    </a:ext>
                  </a:extLst>
                </a:gridCol>
                <a:gridCol w="329184">
                  <a:extLst>
                    <a:ext uri="{9D8B030D-6E8A-4147-A177-3AD203B41FA5}">
                      <a16:colId xmlns:a16="http://schemas.microsoft.com/office/drawing/2014/main" val="1862373674"/>
                    </a:ext>
                  </a:extLst>
                </a:gridCol>
                <a:gridCol w="329184">
                  <a:extLst>
                    <a:ext uri="{9D8B030D-6E8A-4147-A177-3AD203B41FA5}">
                      <a16:colId xmlns:a16="http://schemas.microsoft.com/office/drawing/2014/main" val="4261039028"/>
                    </a:ext>
                  </a:extLst>
                </a:gridCol>
                <a:gridCol w="329184">
                  <a:extLst>
                    <a:ext uri="{9D8B030D-6E8A-4147-A177-3AD203B41FA5}">
                      <a16:colId xmlns:a16="http://schemas.microsoft.com/office/drawing/2014/main" val="3958064849"/>
                    </a:ext>
                  </a:extLst>
                </a:gridCol>
                <a:gridCol w="312725">
                  <a:extLst>
                    <a:ext uri="{9D8B030D-6E8A-4147-A177-3AD203B41FA5}">
                      <a16:colId xmlns:a16="http://schemas.microsoft.com/office/drawing/2014/main" val="1112471869"/>
                    </a:ext>
                  </a:extLst>
                </a:gridCol>
                <a:gridCol w="329184">
                  <a:extLst>
                    <a:ext uri="{9D8B030D-6E8A-4147-A177-3AD203B41FA5}">
                      <a16:colId xmlns:a16="http://schemas.microsoft.com/office/drawing/2014/main" val="1453483405"/>
                    </a:ext>
                  </a:extLst>
                </a:gridCol>
                <a:gridCol w="329184">
                  <a:extLst>
                    <a:ext uri="{9D8B030D-6E8A-4147-A177-3AD203B41FA5}">
                      <a16:colId xmlns:a16="http://schemas.microsoft.com/office/drawing/2014/main" val="871776290"/>
                    </a:ext>
                  </a:extLst>
                </a:gridCol>
                <a:gridCol w="312725">
                  <a:extLst>
                    <a:ext uri="{9D8B030D-6E8A-4147-A177-3AD203B41FA5}">
                      <a16:colId xmlns:a16="http://schemas.microsoft.com/office/drawing/2014/main" val="1130534764"/>
                    </a:ext>
                  </a:extLst>
                </a:gridCol>
                <a:gridCol w="312725">
                  <a:extLst>
                    <a:ext uri="{9D8B030D-6E8A-4147-A177-3AD203B41FA5}">
                      <a16:colId xmlns:a16="http://schemas.microsoft.com/office/drawing/2014/main" val="2915593047"/>
                    </a:ext>
                  </a:extLst>
                </a:gridCol>
                <a:gridCol w="312725">
                  <a:extLst>
                    <a:ext uri="{9D8B030D-6E8A-4147-A177-3AD203B41FA5}">
                      <a16:colId xmlns:a16="http://schemas.microsoft.com/office/drawing/2014/main" val="10083813"/>
                    </a:ext>
                  </a:extLst>
                </a:gridCol>
                <a:gridCol w="296266">
                  <a:extLst>
                    <a:ext uri="{9D8B030D-6E8A-4147-A177-3AD203B41FA5}">
                      <a16:colId xmlns:a16="http://schemas.microsoft.com/office/drawing/2014/main" val="3140230363"/>
                    </a:ext>
                  </a:extLst>
                </a:gridCol>
                <a:gridCol w="296266">
                  <a:extLst>
                    <a:ext uri="{9D8B030D-6E8A-4147-A177-3AD203B41FA5}">
                      <a16:colId xmlns:a16="http://schemas.microsoft.com/office/drawing/2014/main" val="1590491820"/>
                    </a:ext>
                  </a:extLst>
                </a:gridCol>
                <a:gridCol w="312725">
                  <a:extLst>
                    <a:ext uri="{9D8B030D-6E8A-4147-A177-3AD203B41FA5}">
                      <a16:colId xmlns:a16="http://schemas.microsoft.com/office/drawing/2014/main" val="4072164091"/>
                    </a:ext>
                  </a:extLst>
                </a:gridCol>
                <a:gridCol w="312725">
                  <a:extLst>
                    <a:ext uri="{9D8B030D-6E8A-4147-A177-3AD203B41FA5}">
                      <a16:colId xmlns:a16="http://schemas.microsoft.com/office/drawing/2014/main" val="1618865432"/>
                    </a:ext>
                  </a:extLst>
                </a:gridCol>
                <a:gridCol w="312725">
                  <a:extLst>
                    <a:ext uri="{9D8B030D-6E8A-4147-A177-3AD203B41FA5}">
                      <a16:colId xmlns:a16="http://schemas.microsoft.com/office/drawing/2014/main" val="2203742354"/>
                    </a:ext>
                  </a:extLst>
                </a:gridCol>
                <a:gridCol w="296266">
                  <a:extLst>
                    <a:ext uri="{9D8B030D-6E8A-4147-A177-3AD203B41FA5}">
                      <a16:colId xmlns:a16="http://schemas.microsoft.com/office/drawing/2014/main" val="3900816785"/>
                    </a:ext>
                  </a:extLst>
                </a:gridCol>
                <a:gridCol w="312725">
                  <a:extLst>
                    <a:ext uri="{9D8B030D-6E8A-4147-A177-3AD203B41FA5}">
                      <a16:colId xmlns:a16="http://schemas.microsoft.com/office/drawing/2014/main" val="2778816386"/>
                    </a:ext>
                  </a:extLst>
                </a:gridCol>
                <a:gridCol w="312725">
                  <a:extLst>
                    <a:ext uri="{9D8B030D-6E8A-4147-A177-3AD203B41FA5}">
                      <a16:colId xmlns:a16="http://schemas.microsoft.com/office/drawing/2014/main" val="3026522384"/>
                    </a:ext>
                  </a:extLst>
                </a:gridCol>
                <a:gridCol w="312725">
                  <a:extLst>
                    <a:ext uri="{9D8B030D-6E8A-4147-A177-3AD203B41FA5}">
                      <a16:colId xmlns:a16="http://schemas.microsoft.com/office/drawing/2014/main" val="4045346544"/>
                    </a:ext>
                  </a:extLst>
                </a:gridCol>
                <a:gridCol w="312725">
                  <a:extLst>
                    <a:ext uri="{9D8B030D-6E8A-4147-A177-3AD203B41FA5}">
                      <a16:colId xmlns:a16="http://schemas.microsoft.com/office/drawing/2014/main" val="3952951197"/>
                    </a:ext>
                  </a:extLst>
                </a:gridCol>
                <a:gridCol w="576072">
                  <a:extLst>
                    <a:ext uri="{9D8B030D-6E8A-4147-A177-3AD203B41FA5}">
                      <a16:colId xmlns:a16="http://schemas.microsoft.com/office/drawing/2014/main" val="79129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25146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- 2018-03-15 14:28:27</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FT3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4027619311"/>
                  </a:ext>
                </a:extLst>
              </a:tr>
            </a:tbl>
          </a:graphicData>
        </a:graphic>
      </p:graphicFrame>
      <p:sp>
        <p:nvSpPr>
          <p:cNvPr id="4" name="Text Placeholder 3">
            <a:extLst>
              <a:ext uri="{FF2B5EF4-FFF2-40B4-BE49-F238E27FC236}">
                <a16:creationId xmlns:a16="http://schemas.microsoft.com/office/drawing/2014/main" id="{906B68B1-3472-409B-820D-3EA95E7D1803}"/>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378400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0C839-B479-4D47-8620-E4AAECA63F57}"/>
              </a:ext>
            </a:extLst>
          </p:cNvPr>
          <p:cNvSpPr>
            <a:spLocks noGrp="1"/>
          </p:cNvSpPr>
          <p:nvPr>
            <p:ph type="title"/>
          </p:nvPr>
        </p:nvSpPr>
        <p:spPr/>
        <p:txBody>
          <a:bodyPr/>
          <a:lstStyle/>
          <a:p>
            <a:r>
              <a:rPr lang="en-US"/>
              <a:t>Facebook Ads Performance Table - 11 of 26</a:t>
            </a:r>
          </a:p>
        </p:txBody>
      </p:sp>
      <p:graphicFrame>
        <p:nvGraphicFramePr>
          <p:cNvPr id="5" name="Table Placeholder 4">
            <a:extLst>
              <a:ext uri="{FF2B5EF4-FFF2-40B4-BE49-F238E27FC236}">
                <a16:creationId xmlns:a16="http://schemas.microsoft.com/office/drawing/2014/main" id="{3F473F3D-2B19-4160-81B2-7D01722C6A9D}"/>
              </a:ext>
            </a:extLst>
          </p:cNvPr>
          <p:cNvGraphicFramePr>
            <a:graphicFrameLocks noGrp="1"/>
          </p:cNvGraphicFramePr>
          <p:nvPr>
            <p:ph type="tbl" sz="quarter" idx="13"/>
            <p:extLst>
              <p:ext uri="{D42A27DB-BD31-4B8C-83A1-F6EECF244321}">
                <p14:modId xmlns:p14="http://schemas.microsoft.com/office/powerpoint/2010/main" val="546499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80731792"/>
                    </a:ext>
                  </a:extLst>
                </a:gridCol>
                <a:gridCol w="329184">
                  <a:extLst>
                    <a:ext uri="{9D8B030D-6E8A-4147-A177-3AD203B41FA5}">
                      <a16:colId xmlns:a16="http://schemas.microsoft.com/office/drawing/2014/main" val="786653494"/>
                    </a:ext>
                  </a:extLst>
                </a:gridCol>
                <a:gridCol w="329184">
                  <a:extLst>
                    <a:ext uri="{9D8B030D-6E8A-4147-A177-3AD203B41FA5}">
                      <a16:colId xmlns:a16="http://schemas.microsoft.com/office/drawing/2014/main" val="3131774971"/>
                    </a:ext>
                  </a:extLst>
                </a:gridCol>
                <a:gridCol w="329184">
                  <a:extLst>
                    <a:ext uri="{9D8B030D-6E8A-4147-A177-3AD203B41FA5}">
                      <a16:colId xmlns:a16="http://schemas.microsoft.com/office/drawing/2014/main" val="3158390619"/>
                    </a:ext>
                  </a:extLst>
                </a:gridCol>
                <a:gridCol w="312725">
                  <a:extLst>
                    <a:ext uri="{9D8B030D-6E8A-4147-A177-3AD203B41FA5}">
                      <a16:colId xmlns:a16="http://schemas.microsoft.com/office/drawing/2014/main" val="1262245246"/>
                    </a:ext>
                  </a:extLst>
                </a:gridCol>
                <a:gridCol w="329184">
                  <a:extLst>
                    <a:ext uri="{9D8B030D-6E8A-4147-A177-3AD203B41FA5}">
                      <a16:colId xmlns:a16="http://schemas.microsoft.com/office/drawing/2014/main" val="3120168595"/>
                    </a:ext>
                  </a:extLst>
                </a:gridCol>
                <a:gridCol w="329184">
                  <a:extLst>
                    <a:ext uri="{9D8B030D-6E8A-4147-A177-3AD203B41FA5}">
                      <a16:colId xmlns:a16="http://schemas.microsoft.com/office/drawing/2014/main" val="1358318781"/>
                    </a:ext>
                  </a:extLst>
                </a:gridCol>
                <a:gridCol w="312725">
                  <a:extLst>
                    <a:ext uri="{9D8B030D-6E8A-4147-A177-3AD203B41FA5}">
                      <a16:colId xmlns:a16="http://schemas.microsoft.com/office/drawing/2014/main" val="1635978141"/>
                    </a:ext>
                  </a:extLst>
                </a:gridCol>
                <a:gridCol w="312725">
                  <a:extLst>
                    <a:ext uri="{9D8B030D-6E8A-4147-A177-3AD203B41FA5}">
                      <a16:colId xmlns:a16="http://schemas.microsoft.com/office/drawing/2014/main" val="1794203454"/>
                    </a:ext>
                  </a:extLst>
                </a:gridCol>
                <a:gridCol w="312725">
                  <a:extLst>
                    <a:ext uri="{9D8B030D-6E8A-4147-A177-3AD203B41FA5}">
                      <a16:colId xmlns:a16="http://schemas.microsoft.com/office/drawing/2014/main" val="30909452"/>
                    </a:ext>
                  </a:extLst>
                </a:gridCol>
                <a:gridCol w="296266">
                  <a:extLst>
                    <a:ext uri="{9D8B030D-6E8A-4147-A177-3AD203B41FA5}">
                      <a16:colId xmlns:a16="http://schemas.microsoft.com/office/drawing/2014/main" val="4192603233"/>
                    </a:ext>
                  </a:extLst>
                </a:gridCol>
                <a:gridCol w="296266">
                  <a:extLst>
                    <a:ext uri="{9D8B030D-6E8A-4147-A177-3AD203B41FA5}">
                      <a16:colId xmlns:a16="http://schemas.microsoft.com/office/drawing/2014/main" val="3587418118"/>
                    </a:ext>
                  </a:extLst>
                </a:gridCol>
                <a:gridCol w="312725">
                  <a:extLst>
                    <a:ext uri="{9D8B030D-6E8A-4147-A177-3AD203B41FA5}">
                      <a16:colId xmlns:a16="http://schemas.microsoft.com/office/drawing/2014/main" val="4076745063"/>
                    </a:ext>
                  </a:extLst>
                </a:gridCol>
                <a:gridCol w="312725">
                  <a:extLst>
                    <a:ext uri="{9D8B030D-6E8A-4147-A177-3AD203B41FA5}">
                      <a16:colId xmlns:a16="http://schemas.microsoft.com/office/drawing/2014/main" val="1430856286"/>
                    </a:ext>
                  </a:extLst>
                </a:gridCol>
                <a:gridCol w="312725">
                  <a:extLst>
                    <a:ext uri="{9D8B030D-6E8A-4147-A177-3AD203B41FA5}">
                      <a16:colId xmlns:a16="http://schemas.microsoft.com/office/drawing/2014/main" val="3652136450"/>
                    </a:ext>
                  </a:extLst>
                </a:gridCol>
                <a:gridCol w="296266">
                  <a:extLst>
                    <a:ext uri="{9D8B030D-6E8A-4147-A177-3AD203B41FA5}">
                      <a16:colId xmlns:a16="http://schemas.microsoft.com/office/drawing/2014/main" val="4063535394"/>
                    </a:ext>
                  </a:extLst>
                </a:gridCol>
                <a:gridCol w="312725">
                  <a:extLst>
                    <a:ext uri="{9D8B030D-6E8A-4147-A177-3AD203B41FA5}">
                      <a16:colId xmlns:a16="http://schemas.microsoft.com/office/drawing/2014/main" val="2039283958"/>
                    </a:ext>
                  </a:extLst>
                </a:gridCol>
                <a:gridCol w="312725">
                  <a:extLst>
                    <a:ext uri="{9D8B030D-6E8A-4147-A177-3AD203B41FA5}">
                      <a16:colId xmlns:a16="http://schemas.microsoft.com/office/drawing/2014/main" val="39498583"/>
                    </a:ext>
                  </a:extLst>
                </a:gridCol>
                <a:gridCol w="312725">
                  <a:extLst>
                    <a:ext uri="{9D8B030D-6E8A-4147-A177-3AD203B41FA5}">
                      <a16:colId xmlns:a16="http://schemas.microsoft.com/office/drawing/2014/main" val="3643284118"/>
                    </a:ext>
                  </a:extLst>
                </a:gridCol>
                <a:gridCol w="312725">
                  <a:extLst>
                    <a:ext uri="{9D8B030D-6E8A-4147-A177-3AD203B41FA5}">
                      <a16:colId xmlns:a16="http://schemas.microsoft.com/office/drawing/2014/main" val="1335152159"/>
                    </a:ext>
                  </a:extLst>
                </a:gridCol>
                <a:gridCol w="576072">
                  <a:extLst>
                    <a:ext uri="{9D8B030D-6E8A-4147-A177-3AD203B41FA5}">
                      <a16:colId xmlns:a16="http://schemas.microsoft.com/office/drawing/2014/main" val="200350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2421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21:15:12</a:t>
                      </a:r>
                      <a:r>
                        <a:rPr kumimoji="0" lang="pt-BR" sz="1000" b="0" i="0" u="none" strike="noStrike" kern="1200" cap="none" spc="0" normalizeH="0" baseline="0" noProof="0">
                          <a:ln>
                            <a:noFill/>
                          </a:ln>
                          <a:solidFill>
                            <a:prstClr val="black"/>
                          </a:solidFill>
                          <a:effectLst/>
                          <a:uLnTx/>
                          <a:uFillTx/>
                          <a:latin typeface="+mn-lt"/>
                          <a:ea typeface="+mn-ea"/>
                          <a:cs typeface="+mn-cs"/>
                        </a:rPr>
                        <a:t>
Amanhã a Deia desembarca em São Paulo, e você pode acompanhar de perto essa saga, assistindo todas as lives dessa futura jornalista. Para acompanhar as lives: http://bit.ly/2p8N3av ou http://bit.ly/2tOOM9B. 
Garanta já seu frango pelo site: http://bit.ly/2p8N3av #DEIAVAIESTUDAR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A saga da deia #frango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147524073"/>
                  </a:ext>
                </a:extLst>
              </a:tr>
            </a:tbl>
          </a:graphicData>
        </a:graphic>
      </p:graphicFrame>
      <p:sp>
        <p:nvSpPr>
          <p:cNvPr id="4" name="Text Placeholder 3">
            <a:extLst>
              <a:ext uri="{FF2B5EF4-FFF2-40B4-BE49-F238E27FC236}">
                <a16:creationId xmlns:a16="http://schemas.microsoft.com/office/drawing/2014/main" id="{47DF9666-9F75-4B0F-8B00-2008464F8D59}"/>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87815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456C5-FC1F-4C2D-9FA5-A55DA2F3BFA5}"/>
              </a:ext>
            </a:extLst>
          </p:cNvPr>
          <p:cNvSpPr>
            <a:spLocks noGrp="1"/>
          </p:cNvSpPr>
          <p:nvPr>
            <p:ph type="title"/>
          </p:nvPr>
        </p:nvSpPr>
        <p:spPr/>
        <p:txBody>
          <a:bodyPr/>
          <a:lstStyle/>
          <a:p>
            <a:r>
              <a:rPr lang="en-US"/>
              <a:t>Facebook Ads Performance Table - 12 of 26</a:t>
            </a:r>
          </a:p>
        </p:txBody>
      </p:sp>
      <p:graphicFrame>
        <p:nvGraphicFramePr>
          <p:cNvPr id="5" name="Table Placeholder 4">
            <a:extLst>
              <a:ext uri="{FF2B5EF4-FFF2-40B4-BE49-F238E27FC236}">
                <a16:creationId xmlns:a16="http://schemas.microsoft.com/office/drawing/2014/main" id="{6BEE1C64-E357-4C34-A27C-E07B3930B29D}"/>
              </a:ext>
            </a:extLst>
          </p:cNvPr>
          <p:cNvGraphicFramePr>
            <a:graphicFrameLocks noGrp="1"/>
          </p:cNvGraphicFramePr>
          <p:nvPr>
            <p:ph type="tbl" sz="quarter" idx="13"/>
            <p:extLst>
              <p:ext uri="{D42A27DB-BD31-4B8C-83A1-F6EECF244321}">
                <p14:modId xmlns:p14="http://schemas.microsoft.com/office/powerpoint/2010/main" val="134661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58731249"/>
                    </a:ext>
                  </a:extLst>
                </a:gridCol>
                <a:gridCol w="329184">
                  <a:extLst>
                    <a:ext uri="{9D8B030D-6E8A-4147-A177-3AD203B41FA5}">
                      <a16:colId xmlns:a16="http://schemas.microsoft.com/office/drawing/2014/main" val="2738715585"/>
                    </a:ext>
                  </a:extLst>
                </a:gridCol>
                <a:gridCol w="329184">
                  <a:extLst>
                    <a:ext uri="{9D8B030D-6E8A-4147-A177-3AD203B41FA5}">
                      <a16:colId xmlns:a16="http://schemas.microsoft.com/office/drawing/2014/main" val="101499334"/>
                    </a:ext>
                  </a:extLst>
                </a:gridCol>
                <a:gridCol w="329184">
                  <a:extLst>
                    <a:ext uri="{9D8B030D-6E8A-4147-A177-3AD203B41FA5}">
                      <a16:colId xmlns:a16="http://schemas.microsoft.com/office/drawing/2014/main" val="4094456495"/>
                    </a:ext>
                  </a:extLst>
                </a:gridCol>
                <a:gridCol w="312725">
                  <a:extLst>
                    <a:ext uri="{9D8B030D-6E8A-4147-A177-3AD203B41FA5}">
                      <a16:colId xmlns:a16="http://schemas.microsoft.com/office/drawing/2014/main" val="2760052194"/>
                    </a:ext>
                  </a:extLst>
                </a:gridCol>
                <a:gridCol w="329184">
                  <a:extLst>
                    <a:ext uri="{9D8B030D-6E8A-4147-A177-3AD203B41FA5}">
                      <a16:colId xmlns:a16="http://schemas.microsoft.com/office/drawing/2014/main" val="3719751057"/>
                    </a:ext>
                  </a:extLst>
                </a:gridCol>
                <a:gridCol w="329184">
                  <a:extLst>
                    <a:ext uri="{9D8B030D-6E8A-4147-A177-3AD203B41FA5}">
                      <a16:colId xmlns:a16="http://schemas.microsoft.com/office/drawing/2014/main" val="1516424923"/>
                    </a:ext>
                  </a:extLst>
                </a:gridCol>
                <a:gridCol w="312725">
                  <a:extLst>
                    <a:ext uri="{9D8B030D-6E8A-4147-A177-3AD203B41FA5}">
                      <a16:colId xmlns:a16="http://schemas.microsoft.com/office/drawing/2014/main" val="1491012840"/>
                    </a:ext>
                  </a:extLst>
                </a:gridCol>
                <a:gridCol w="312725">
                  <a:extLst>
                    <a:ext uri="{9D8B030D-6E8A-4147-A177-3AD203B41FA5}">
                      <a16:colId xmlns:a16="http://schemas.microsoft.com/office/drawing/2014/main" val="1768433833"/>
                    </a:ext>
                  </a:extLst>
                </a:gridCol>
                <a:gridCol w="312725">
                  <a:extLst>
                    <a:ext uri="{9D8B030D-6E8A-4147-A177-3AD203B41FA5}">
                      <a16:colId xmlns:a16="http://schemas.microsoft.com/office/drawing/2014/main" val="1605764578"/>
                    </a:ext>
                  </a:extLst>
                </a:gridCol>
                <a:gridCol w="296266">
                  <a:extLst>
                    <a:ext uri="{9D8B030D-6E8A-4147-A177-3AD203B41FA5}">
                      <a16:colId xmlns:a16="http://schemas.microsoft.com/office/drawing/2014/main" val="3345913441"/>
                    </a:ext>
                  </a:extLst>
                </a:gridCol>
                <a:gridCol w="296266">
                  <a:extLst>
                    <a:ext uri="{9D8B030D-6E8A-4147-A177-3AD203B41FA5}">
                      <a16:colId xmlns:a16="http://schemas.microsoft.com/office/drawing/2014/main" val="917886807"/>
                    </a:ext>
                  </a:extLst>
                </a:gridCol>
                <a:gridCol w="312725">
                  <a:extLst>
                    <a:ext uri="{9D8B030D-6E8A-4147-A177-3AD203B41FA5}">
                      <a16:colId xmlns:a16="http://schemas.microsoft.com/office/drawing/2014/main" val="2138711595"/>
                    </a:ext>
                  </a:extLst>
                </a:gridCol>
                <a:gridCol w="312725">
                  <a:extLst>
                    <a:ext uri="{9D8B030D-6E8A-4147-A177-3AD203B41FA5}">
                      <a16:colId xmlns:a16="http://schemas.microsoft.com/office/drawing/2014/main" val="26142206"/>
                    </a:ext>
                  </a:extLst>
                </a:gridCol>
                <a:gridCol w="312725">
                  <a:extLst>
                    <a:ext uri="{9D8B030D-6E8A-4147-A177-3AD203B41FA5}">
                      <a16:colId xmlns:a16="http://schemas.microsoft.com/office/drawing/2014/main" val="2200877655"/>
                    </a:ext>
                  </a:extLst>
                </a:gridCol>
                <a:gridCol w="296266">
                  <a:extLst>
                    <a:ext uri="{9D8B030D-6E8A-4147-A177-3AD203B41FA5}">
                      <a16:colId xmlns:a16="http://schemas.microsoft.com/office/drawing/2014/main" val="3974832405"/>
                    </a:ext>
                  </a:extLst>
                </a:gridCol>
                <a:gridCol w="312725">
                  <a:extLst>
                    <a:ext uri="{9D8B030D-6E8A-4147-A177-3AD203B41FA5}">
                      <a16:colId xmlns:a16="http://schemas.microsoft.com/office/drawing/2014/main" val="4114486918"/>
                    </a:ext>
                  </a:extLst>
                </a:gridCol>
                <a:gridCol w="312725">
                  <a:extLst>
                    <a:ext uri="{9D8B030D-6E8A-4147-A177-3AD203B41FA5}">
                      <a16:colId xmlns:a16="http://schemas.microsoft.com/office/drawing/2014/main" val="3103356133"/>
                    </a:ext>
                  </a:extLst>
                </a:gridCol>
                <a:gridCol w="312725">
                  <a:extLst>
                    <a:ext uri="{9D8B030D-6E8A-4147-A177-3AD203B41FA5}">
                      <a16:colId xmlns:a16="http://schemas.microsoft.com/office/drawing/2014/main" val="3170786407"/>
                    </a:ext>
                  </a:extLst>
                </a:gridCol>
                <a:gridCol w="312725">
                  <a:extLst>
                    <a:ext uri="{9D8B030D-6E8A-4147-A177-3AD203B41FA5}">
                      <a16:colId xmlns:a16="http://schemas.microsoft.com/office/drawing/2014/main" val="532531133"/>
                    </a:ext>
                  </a:extLst>
                </a:gridCol>
                <a:gridCol w="576072">
                  <a:extLst>
                    <a:ext uri="{9D8B030D-6E8A-4147-A177-3AD203B41FA5}">
                      <a16:colId xmlns:a16="http://schemas.microsoft.com/office/drawing/2014/main" val="184487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80898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- 2018-03-14 20:54:44</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FT2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614607607"/>
                  </a:ext>
                </a:extLst>
              </a:tr>
            </a:tbl>
          </a:graphicData>
        </a:graphic>
      </p:graphicFrame>
      <p:sp>
        <p:nvSpPr>
          <p:cNvPr id="4" name="Text Placeholder 3">
            <a:extLst>
              <a:ext uri="{FF2B5EF4-FFF2-40B4-BE49-F238E27FC236}">
                <a16:creationId xmlns:a16="http://schemas.microsoft.com/office/drawing/2014/main" id="{8E8DA3A4-70FA-4321-AA8B-00DFE1231393}"/>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566549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C8283-121A-4859-AC30-C70542A38FD0}"/>
              </a:ext>
            </a:extLst>
          </p:cNvPr>
          <p:cNvSpPr>
            <a:spLocks noGrp="1"/>
          </p:cNvSpPr>
          <p:nvPr>
            <p:ph type="title"/>
          </p:nvPr>
        </p:nvSpPr>
        <p:spPr/>
        <p:txBody>
          <a:bodyPr/>
          <a:lstStyle/>
          <a:p>
            <a:r>
              <a:rPr lang="en-US"/>
              <a:t>Facebook Ads Performance Table - 13 of 26</a:t>
            </a:r>
          </a:p>
        </p:txBody>
      </p:sp>
      <p:graphicFrame>
        <p:nvGraphicFramePr>
          <p:cNvPr id="5" name="Table Placeholder 4">
            <a:extLst>
              <a:ext uri="{FF2B5EF4-FFF2-40B4-BE49-F238E27FC236}">
                <a16:creationId xmlns:a16="http://schemas.microsoft.com/office/drawing/2014/main" id="{AC8FB5DC-006D-43FB-8785-408537EA6B8D}"/>
              </a:ext>
            </a:extLst>
          </p:cNvPr>
          <p:cNvGraphicFramePr>
            <a:graphicFrameLocks noGrp="1"/>
          </p:cNvGraphicFramePr>
          <p:nvPr>
            <p:ph type="tbl" sz="quarter" idx="13"/>
            <p:extLst>
              <p:ext uri="{D42A27DB-BD31-4B8C-83A1-F6EECF244321}">
                <p14:modId xmlns:p14="http://schemas.microsoft.com/office/powerpoint/2010/main" val="197129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74867354"/>
                    </a:ext>
                  </a:extLst>
                </a:gridCol>
                <a:gridCol w="329184">
                  <a:extLst>
                    <a:ext uri="{9D8B030D-6E8A-4147-A177-3AD203B41FA5}">
                      <a16:colId xmlns:a16="http://schemas.microsoft.com/office/drawing/2014/main" val="3402788973"/>
                    </a:ext>
                  </a:extLst>
                </a:gridCol>
                <a:gridCol w="329184">
                  <a:extLst>
                    <a:ext uri="{9D8B030D-6E8A-4147-A177-3AD203B41FA5}">
                      <a16:colId xmlns:a16="http://schemas.microsoft.com/office/drawing/2014/main" val="2915013516"/>
                    </a:ext>
                  </a:extLst>
                </a:gridCol>
                <a:gridCol w="329184">
                  <a:extLst>
                    <a:ext uri="{9D8B030D-6E8A-4147-A177-3AD203B41FA5}">
                      <a16:colId xmlns:a16="http://schemas.microsoft.com/office/drawing/2014/main" val="1464204762"/>
                    </a:ext>
                  </a:extLst>
                </a:gridCol>
                <a:gridCol w="312725">
                  <a:extLst>
                    <a:ext uri="{9D8B030D-6E8A-4147-A177-3AD203B41FA5}">
                      <a16:colId xmlns:a16="http://schemas.microsoft.com/office/drawing/2014/main" val="2399432773"/>
                    </a:ext>
                  </a:extLst>
                </a:gridCol>
                <a:gridCol w="329184">
                  <a:extLst>
                    <a:ext uri="{9D8B030D-6E8A-4147-A177-3AD203B41FA5}">
                      <a16:colId xmlns:a16="http://schemas.microsoft.com/office/drawing/2014/main" val="1418681377"/>
                    </a:ext>
                  </a:extLst>
                </a:gridCol>
                <a:gridCol w="329184">
                  <a:extLst>
                    <a:ext uri="{9D8B030D-6E8A-4147-A177-3AD203B41FA5}">
                      <a16:colId xmlns:a16="http://schemas.microsoft.com/office/drawing/2014/main" val="721001025"/>
                    </a:ext>
                  </a:extLst>
                </a:gridCol>
                <a:gridCol w="312725">
                  <a:extLst>
                    <a:ext uri="{9D8B030D-6E8A-4147-A177-3AD203B41FA5}">
                      <a16:colId xmlns:a16="http://schemas.microsoft.com/office/drawing/2014/main" val="681360819"/>
                    </a:ext>
                  </a:extLst>
                </a:gridCol>
                <a:gridCol w="312725">
                  <a:extLst>
                    <a:ext uri="{9D8B030D-6E8A-4147-A177-3AD203B41FA5}">
                      <a16:colId xmlns:a16="http://schemas.microsoft.com/office/drawing/2014/main" val="2224747867"/>
                    </a:ext>
                  </a:extLst>
                </a:gridCol>
                <a:gridCol w="312725">
                  <a:extLst>
                    <a:ext uri="{9D8B030D-6E8A-4147-A177-3AD203B41FA5}">
                      <a16:colId xmlns:a16="http://schemas.microsoft.com/office/drawing/2014/main" val="4249972794"/>
                    </a:ext>
                  </a:extLst>
                </a:gridCol>
                <a:gridCol w="296266">
                  <a:extLst>
                    <a:ext uri="{9D8B030D-6E8A-4147-A177-3AD203B41FA5}">
                      <a16:colId xmlns:a16="http://schemas.microsoft.com/office/drawing/2014/main" val="214740815"/>
                    </a:ext>
                  </a:extLst>
                </a:gridCol>
                <a:gridCol w="296266">
                  <a:extLst>
                    <a:ext uri="{9D8B030D-6E8A-4147-A177-3AD203B41FA5}">
                      <a16:colId xmlns:a16="http://schemas.microsoft.com/office/drawing/2014/main" val="2108324428"/>
                    </a:ext>
                  </a:extLst>
                </a:gridCol>
                <a:gridCol w="312725">
                  <a:extLst>
                    <a:ext uri="{9D8B030D-6E8A-4147-A177-3AD203B41FA5}">
                      <a16:colId xmlns:a16="http://schemas.microsoft.com/office/drawing/2014/main" val="2718329396"/>
                    </a:ext>
                  </a:extLst>
                </a:gridCol>
                <a:gridCol w="312725">
                  <a:extLst>
                    <a:ext uri="{9D8B030D-6E8A-4147-A177-3AD203B41FA5}">
                      <a16:colId xmlns:a16="http://schemas.microsoft.com/office/drawing/2014/main" val="1668016779"/>
                    </a:ext>
                  </a:extLst>
                </a:gridCol>
                <a:gridCol w="312725">
                  <a:extLst>
                    <a:ext uri="{9D8B030D-6E8A-4147-A177-3AD203B41FA5}">
                      <a16:colId xmlns:a16="http://schemas.microsoft.com/office/drawing/2014/main" val="1499304665"/>
                    </a:ext>
                  </a:extLst>
                </a:gridCol>
                <a:gridCol w="296266">
                  <a:extLst>
                    <a:ext uri="{9D8B030D-6E8A-4147-A177-3AD203B41FA5}">
                      <a16:colId xmlns:a16="http://schemas.microsoft.com/office/drawing/2014/main" val="2906744770"/>
                    </a:ext>
                  </a:extLst>
                </a:gridCol>
                <a:gridCol w="312725">
                  <a:extLst>
                    <a:ext uri="{9D8B030D-6E8A-4147-A177-3AD203B41FA5}">
                      <a16:colId xmlns:a16="http://schemas.microsoft.com/office/drawing/2014/main" val="4032268894"/>
                    </a:ext>
                  </a:extLst>
                </a:gridCol>
                <a:gridCol w="312725">
                  <a:extLst>
                    <a:ext uri="{9D8B030D-6E8A-4147-A177-3AD203B41FA5}">
                      <a16:colId xmlns:a16="http://schemas.microsoft.com/office/drawing/2014/main" val="1339298471"/>
                    </a:ext>
                  </a:extLst>
                </a:gridCol>
                <a:gridCol w="312725">
                  <a:extLst>
                    <a:ext uri="{9D8B030D-6E8A-4147-A177-3AD203B41FA5}">
                      <a16:colId xmlns:a16="http://schemas.microsoft.com/office/drawing/2014/main" val="2622163952"/>
                    </a:ext>
                  </a:extLst>
                </a:gridCol>
                <a:gridCol w="312725">
                  <a:extLst>
                    <a:ext uri="{9D8B030D-6E8A-4147-A177-3AD203B41FA5}">
                      <a16:colId xmlns:a16="http://schemas.microsoft.com/office/drawing/2014/main" val="474844233"/>
                    </a:ext>
                  </a:extLst>
                </a:gridCol>
                <a:gridCol w="576072">
                  <a:extLst>
                    <a:ext uri="{9D8B030D-6E8A-4147-A177-3AD203B41FA5}">
                      <a16:colId xmlns:a16="http://schemas.microsoft.com/office/drawing/2014/main" val="2518270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2677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21:45:40</a:t>
                      </a:r>
                      <a:r>
                        <a:rPr kumimoji="0" lang="pt-BR" sz="1000" b="0" i="0" u="none" strike="noStrike" kern="1200" cap="none" spc="0" normalizeH="0" baseline="0" noProof="0">
                          <a:ln>
                            <a:noFill/>
                          </a:ln>
                          <a:solidFill>
                            <a:prstClr val="black"/>
                          </a:solidFill>
                          <a:effectLst/>
                          <a:uLnTx/>
                          <a:uFillTx/>
                          <a:latin typeface="+mn-lt"/>
                          <a:ea typeface="+mn-ea"/>
                          <a:cs typeface="+mn-cs"/>
                        </a:rPr>
                        <a:t>
O PRAVALER conheceu a história da Deia e resolveu dar aquela força! Então, dia 17, ela vai estar no Soul Kitchen pra bater a meta de vender 500 frangos. Compartilhe o evento com seus amigos e vem pra essa festa! http://bit.ly/2p8N3av #PRAVALER #DeiaVaiEstudar.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Post Click to site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1092756886"/>
                  </a:ext>
                </a:extLst>
              </a:tr>
            </a:tbl>
          </a:graphicData>
        </a:graphic>
      </p:graphicFrame>
      <p:sp>
        <p:nvSpPr>
          <p:cNvPr id="4" name="Text Placeholder 3">
            <a:extLst>
              <a:ext uri="{FF2B5EF4-FFF2-40B4-BE49-F238E27FC236}">
                <a16:creationId xmlns:a16="http://schemas.microsoft.com/office/drawing/2014/main" id="{2598BC55-C4EC-4CAD-AEC8-10FCB99AECE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6891504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A5A9-8F2D-4751-8E90-8A6CFDB9C03E}"/>
              </a:ext>
            </a:extLst>
          </p:cNvPr>
          <p:cNvSpPr>
            <a:spLocks noGrp="1"/>
          </p:cNvSpPr>
          <p:nvPr>
            <p:ph type="title"/>
          </p:nvPr>
        </p:nvSpPr>
        <p:spPr/>
        <p:txBody>
          <a:bodyPr/>
          <a:lstStyle/>
          <a:p>
            <a:r>
              <a:rPr lang="en-US"/>
              <a:t>Facebook Ads Performance Table - 14 of 26</a:t>
            </a:r>
          </a:p>
        </p:txBody>
      </p:sp>
      <p:graphicFrame>
        <p:nvGraphicFramePr>
          <p:cNvPr id="5" name="Table Placeholder 4">
            <a:extLst>
              <a:ext uri="{FF2B5EF4-FFF2-40B4-BE49-F238E27FC236}">
                <a16:creationId xmlns:a16="http://schemas.microsoft.com/office/drawing/2014/main" id="{B5313ABA-4A6E-43BB-827F-A4BF7459E146}"/>
              </a:ext>
            </a:extLst>
          </p:cNvPr>
          <p:cNvGraphicFramePr>
            <a:graphicFrameLocks noGrp="1"/>
          </p:cNvGraphicFramePr>
          <p:nvPr>
            <p:ph type="tbl" sz="quarter" idx="13"/>
            <p:extLst>
              <p:ext uri="{D42A27DB-BD31-4B8C-83A1-F6EECF244321}">
                <p14:modId xmlns:p14="http://schemas.microsoft.com/office/powerpoint/2010/main" val="286979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28879097"/>
                    </a:ext>
                  </a:extLst>
                </a:gridCol>
                <a:gridCol w="329184">
                  <a:extLst>
                    <a:ext uri="{9D8B030D-6E8A-4147-A177-3AD203B41FA5}">
                      <a16:colId xmlns:a16="http://schemas.microsoft.com/office/drawing/2014/main" val="3685209149"/>
                    </a:ext>
                  </a:extLst>
                </a:gridCol>
                <a:gridCol w="329184">
                  <a:extLst>
                    <a:ext uri="{9D8B030D-6E8A-4147-A177-3AD203B41FA5}">
                      <a16:colId xmlns:a16="http://schemas.microsoft.com/office/drawing/2014/main" val="2632173609"/>
                    </a:ext>
                  </a:extLst>
                </a:gridCol>
                <a:gridCol w="329184">
                  <a:extLst>
                    <a:ext uri="{9D8B030D-6E8A-4147-A177-3AD203B41FA5}">
                      <a16:colId xmlns:a16="http://schemas.microsoft.com/office/drawing/2014/main" val="279109760"/>
                    </a:ext>
                  </a:extLst>
                </a:gridCol>
                <a:gridCol w="312725">
                  <a:extLst>
                    <a:ext uri="{9D8B030D-6E8A-4147-A177-3AD203B41FA5}">
                      <a16:colId xmlns:a16="http://schemas.microsoft.com/office/drawing/2014/main" val="165649100"/>
                    </a:ext>
                  </a:extLst>
                </a:gridCol>
                <a:gridCol w="329184">
                  <a:extLst>
                    <a:ext uri="{9D8B030D-6E8A-4147-A177-3AD203B41FA5}">
                      <a16:colId xmlns:a16="http://schemas.microsoft.com/office/drawing/2014/main" val="99899480"/>
                    </a:ext>
                  </a:extLst>
                </a:gridCol>
                <a:gridCol w="329184">
                  <a:extLst>
                    <a:ext uri="{9D8B030D-6E8A-4147-A177-3AD203B41FA5}">
                      <a16:colId xmlns:a16="http://schemas.microsoft.com/office/drawing/2014/main" val="1587731616"/>
                    </a:ext>
                  </a:extLst>
                </a:gridCol>
                <a:gridCol w="312725">
                  <a:extLst>
                    <a:ext uri="{9D8B030D-6E8A-4147-A177-3AD203B41FA5}">
                      <a16:colId xmlns:a16="http://schemas.microsoft.com/office/drawing/2014/main" val="3277179554"/>
                    </a:ext>
                  </a:extLst>
                </a:gridCol>
                <a:gridCol w="312725">
                  <a:extLst>
                    <a:ext uri="{9D8B030D-6E8A-4147-A177-3AD203B41FA5}">
                      <a16:colId xmlns:a16="http://schemas.microsoft.com/office/drawing/2014/main" val="2289555774"/>
                    </a:ext>
                  </a:extLst>
                </a:gridCol>
                <a:gridCol w="312725">
                  <a:extLst>
                    <a:ext uri="{9D8B030D-6E8A-4147-A177-3AD203B41FA5}">
                      <a16:colId xmlns:a16="http://schemas.microsoft.com/office/drawing/2014/main" val="3489860616"/>
                    </a:ext>
                  </a:extLst>
                </a:gridCol>
                <a:gridCol w="296266">
                  <a:extLst>
                    <a:ext uri="{9D8B030D-6E8A-4147-A177-3AD203B41FA5}">
                      <a16:colId xmlns:a16="http://schemas.microsoft.com/office/drawing/2014/main" val="2851069865"/>
                    </a:ext>
                  </a:extLst>
                </a:gridCol>
                <a:gridCol w="296266">
                  <a:extLst>
                    <a:ext uri="{9D8B030D-6E8A-4147-A177-3AD203B41FA5}">
                      <a16:colId xmlns:a16="http://schemas.microsoft.com/office/drawing/2014/main" val="3894541993"/>
                    </a:ext>
                  </a:extLst>
                </a:gridCol>
                <a:gridCol w="312725">
                  <a:extLst>
                    <a:ext uri="{9D8B030D-6E8A-4147-A177-3AD203B41FA5}">
                      <a16:colId xmlns:a16="http://schemas.microsoft.com/office/drawing/2014/main" val="1991508727"/>
                    </a:ext>
                  </a:extLst>
                </a:gridCol>
                <a:gridCol w="312725">
                  <a:extLst>
                    <a:ext uri="{9D8B030D-6E8A-4147-A177-3AD203B41FA5}">
                      <a16:colId xmlns:a16="http://schemas.microsoft.com/office/drawing/2014/main" val="186515544"/>
                    </a:ext>
                  </a:extLst>
                </a:gridCol>
                <a:gridCol w="312725">
                  <a:extLst>
                    <a:ext uri="{9D8B030D-6E8A-4147-A177-3AD203B41FA5}">
                      <a16:colId xmlns:a16="http://schemas.microsoft.com/office/drawing/2014/main" val="1839828570"/>
                    </a:ext>
                  </a:extLst>
                </a:gridCol>
                <a:gridCol w="296266">
                  <a:extLst>
                    <a:ext uri="{9D8B030D-6E8A-4147-A177-3AD203B41FA5}">
                      <a16:colId xmlns:a16="http://schemas.microsoft.com/office/drawing/2014/main" val="2093422559"/>
                    </a:ext>
                  </a:extLst>
                </a:gridCol>
                <a:gridCol w="312725">
                  <a:extLst>
                    <a:ext uri="{9D8B030D-6E8A-4147-A177-3AD203B41FA5}">
                      <a16:colId xmlns:a16="http://schemas.microsoft.com/office/drawing/2014/main" val="313100053"/>
                    </a:ext>
                  </a:extLst>
                </a:gridCol>
                <a:gridCol w="312725">
                  <a:extLst>
                    <a:ext uri="{9D8B030D-6E8A-4147-A177-3AD203B41FA5}">
                      <a16:colId xmlns:a16="http://schemas.microsoft.com/office/drawing/2014/main" val="2412785495"/>
                    </a:ext>
                  </a:extLst>
                </a:gridCol>
                <a:gridCol w="312725">
                  <a:extLst>
                    <a:ext uri="{9D8B030D-6E8A-4147-A177-3AD203B41FA5}">
                      <a16:colId xmlns:a16="http://schemas.microsoft.com/office/drawing/2014/main" val="843718718"/>
                    </a:ext>
                  </a:extLst>
                </a:gridCol>
                <a:gridCol w="312725">
                  <a:extLst>
                    <a:ext uri="{9D8B030D-6E8A-4147-A177-3AD203B41FA5}">
                      <a16:colId xmlns:a16="http://schemas.microsoft.com/office/drawing/2014/main" val="3961557426"/>
                    </a:ext>
                  </a:extLst>
                </a:gridCol>
                <a:gridCol w="576072">
                  <a:extLst>
                    <a:ext uri="{9D8B030D-6E8A-4147-A177-3AD203B41FA5}">
                      <a16:colId xmlns:a16="http://schemas.microsoft.com/office/drawing/2014/main" val="2721818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816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- 2018-03-13 14:49:48</a:t>
                      </a:r>
                      <a:r>
                        <a:rPr kumimoji="0" lang="pt-BR" sz="1000" b="0" i="0" u="none" strike="noStrike" kern="1200" cap="none" spc="0" normalizeH="0" baseline="0" noProof="0">
                          <a:ln>
                            <a:noFill/>
                          </a:ln>
                          <a:solidFill>
                            <a:prstClr val="black"/>
                          </a:solidFill>
                          <a:effectLst/>
                          <a:uLnTx/>
                          <a:uFillTx/>
                          <a:latin typeface="+mn-lt"/>
                          <a:ea typeface="+mn-ea"/>
                          <a:cs typeface="+mn-cs"/>
                        </a:rPr>
                        <a:t>
Bora ajudar uma estudante em apuros, que resolveu vender frangos pra pagar a faculdade? Sábado você vai experimentar uma deliciosa receita e de quebra, ajudar a Déia a bater a meta de vender 500 frangos pra conseguir se formar. Se liga no evento!
#DéiaVaiEstudar #AtéOúltimoFrango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[CL/AG] Evento Frango #frango- Mar/18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São Paulo (+40 km) São Paulo (state); Ages: 18 - 45; Interests: Organic food, Soft drinks, Mexican cuisine, Japanese cuisine, Beer, Chinese cuisine, Community issues, Italian cuisine, Latin American cuisine, Spanish cuisine, Music festivals, Coffeehouses, Desserts, Chocolate, Baking, Volunteering, Distilled beverage, Parties, Wine, Vegetarianism, Bars, Middle Eastern cuisine, Seafood, Diners, Dancehalls, Higher education, Marketing, Veterans, Thai cuisine, Greek cuisine, Korean cuisine, Vietnamese cuisine, Nightclubs, Fast food restaurants, Recipes, Energy drinks, Fast casual restaurants, French cuisine, Charity and causes, Barbecue, Tea, Indian cuisine, Coffee, Veganism, Pizza, Juice, Fast food or German cuisine, Behaviors: Small business owners, Afinidade para Internet de alta velocidade or People who prefer high-value goods in Brazil, Category: BR &gt; Financial &gt; Individual Income Level &gt; From R$ 3.001 to R$ 5.000, BR &gt; Financial &gt; Individual Income Level &gt; From R$ 5.001 to R$ 7.000, BR &gt; Financial &gt; Individual Income Level &gt; From R$ 7.001 to R$ 10.000, BR &gt; Financial &gt; Individual Income Level &gt; From R$ 10.001 to R$ 12.000, BR &gt; Financial &gt; Individual Income Level &gt; From R$ 12.001 to R$ 15.000, BR &gt; Financial &gt; Individual Income Level &gt; More than R$ 15.0001, BR &gt; Demographics &gt; Professores e profissionais da educação, BR &gt; Demographics &gt; Profissionais do ramo alimentício, BR &gt; Demographics &gt; Profissionais de turismo, BR &gt; Potencial de compra &gt; Artigos para churrasco, BR &gt; Potencial de compra &gt; Alimentos e bebidas or BR &gt; Potencial de compra &gt; Compradores online</a:t>
                      </a:r>
                    </a:p>
                  </a:txBody>
                  <a:tcPr/>
                </a:tc>
                <a:extLst>
                  <a:ext uri="{0D108BD9-81ED-4DB2-BD59-A6C34878D82A}">
                    <a16:rowId xmlns:a16="http://schemas.microsoft.com/office/drawing/2014/main" val="228237481"/>
                  </a:ext>
                </a:extLst>
              </a:tr>
            </a:tbl>
          </a:graphicData>
        </a:graphic>
      </p:graphicFrame>
      <p:sp>
        <p:nvSpPr>
          <p:cNvPr id="4" name="Text Placeholder 3">
            <a:extLst>
              <a:ext uri="{FF2B5EF4-FFF2-40B4-BE49-F238E27FC236}">
                <a16:creationId xmlns:a16="http://schemas.microsoft.com/office/drawing/2014/main" id="{76C8CE4A-DE5C-477F-B4F4-ECE461AB61EF}"/>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782045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7347-F2EE-45D0-847E-F61DE6E76DA6}"/>
              </a:ext>
            </a:extLst>
          </p:cNvPr>
          <p:cNvSpPr>
            <a:spLocks noGrp="1"/>
          </p:cNvSpPr>
          <p:nvPr>
            <p:ph type="title"/>
          </p:nvPr>
        </p:nvSpPr>
        <p:spPr/>
        <p:txBody>
          <a:bodyPr/>
          <a:lstStyle/>
          <a:p>
            <a:r>
              <a:rPr lang="en-US"/>
              <a:t>Facebook Ads Performance Table - 15 of 26</a:t>
            </a:r>
          </a:p>
        </p:txBody>
      </p:sp>
      <p:graphicFrame>
        <p:nvGraphicFramePr>
          <p:cNvPr id="5" name="Table Placeholder 4">
            <a:extLst>
              <a:ext uri="{FF2B5EF4-FFF2-40B4-BE49-F238E27FC236}">
                <a16:creationId xmlns:a16="http://schemas.microsoft.com/office/drawing/2014/main" id="{E2C04113-1024-4F16-8C28-AA77A38A6F13}"/>
              </a:ext>
            </a:extLst>
          </p:cNvPr>
          <p:cNvGraphicFramePr>
            <a:graphicFrameLocks noGrp="1"/>
          </p:cNvGraphicFramePr>
          <p:nvPr>
            <p:ph type="tbl" sz="quarter" idx="13"/>
            <p:extLst>
              <p:ext uri="{D42A27DB-BD31-4B8C-83A1-F6EECF244321}">
                <p14:modId xmlns:p14="http://schemas.microsoft.com/office/powerpoint/2010/main" val="185142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92413080"/>
                    </a:ext>
                  </a:extLst>
                </a:gridCol>
                <a:gridCol w="329184">
                  <a:extLst>
                    <a:ext uri="{9D8B030D-6E8A-4147-A177-3AD203B41FA5}">
                      <a16:colId xmlns:a16="http://schemas.microsoft.com/office/drawing/2014/main" val="1977712635"/>
                    </a:ext>
                  </a:extLst>
                </a:gridCol>
                <a:gridCol w="329184">
                  <a:extLst>
                    <a:ext uri="{9D8B030D-6E8A-4147-A177-3AD203B41FA5}">
                      <a16:colId xmlns:a16="http://schemas.microsoft.com/office/drawing/2014/main" val="770627953"/>
                    </a:ext>
                  </a:extLst>
                </a:gridCol>
                <a:gridCol w="329184">
                  <a:extLst>
                    <a:ext uri="{9D8B030D-6E8A-4147-A177-3AD203B41FA5}">
                      <a16:colId xmlns:a16="http://schemas.microsoft.com/office/drawing/2014/main" val="2147100964"/>
                    </a:ext>
                  </a:extLst>
                </a:gridCol>
                <a:gridCol w="312725">
                  <a:extLst>
                    <a:ext uri="{9D8B030D-6E8A-4147-A177-3AD203B41FA5}">
                      <a16:colId xmlns:a16="http://schemas.microsoft.com/office/drawing/2014/main" val="1440075439"/>
                    </a:ext>
                  </a:extLst>
                </a:gridCol>
                <a:gridCol w="329184">
                  <a:extLst>
                    <a:ext uri="{9D8B030D-6E8A-4147-A177-3AD203B41FA5}">
                      <a16:colId xmlns:a16="http://schemas.microsoft.com/office/drawing/2014/main" val="3523731543"/>
                    </a:ext>
                  </a:extLst>
                </a:gridCol>
                <a:gridCol w="329184">
                  <a:extLst>
                    <a:ext uri="{9D8B030D-6E8A-4147-A177-3AD203B41FA5}">
                      <a16:colId xmlns:a16="http://schemas.microsoft.com/office/drawing/2014/main" val="79413896"/>
                    </a:ext>
                  </a:extLst>
                </a:gridCol>
                <a:gridCol w="312725">
                  <a:extLst>
                    <a:ext uri="{9D8B030D-6E8A-4147-A177-3AD203B41FA5}">
                      <a16:colId xmlns:a16="http://schemas.microsoft.com/office/drawing/2014/main" val="3235491759"/>
                    </a:ext>
                  </a:extLst>
                </a:gridCol>
                <a:gridCol w="312725">
                  <a:extLst>
                    <a:ext uri="{9D8B030D-6E8A-4147-A177-3AD203B41FA5}">
                      <a16:colId xmlns:a16="http://schemas.microsoft.com/office/drawing/2014/main" val="1347743024"/>
                    </a:ext>
                  </a:extLst>
                </a:gridCol>
                <a:gridCol w="312725">
                  <a:extLst>
                    <a:ext uri="{9D8B030D-6E8A-4147-A177-3AD203B41FA5}">
                      <a16:colId xmlns:a16="http://schemas.microsoft.com/office/drawing/2014/main" val="1215750025"/>
                    </a:ext>
                  </a:extLst>
                </a:gridCol>
                <a:gridCol w="296266">
                  <a:extLst>
                    <a:ext uri="{9D8B030D-6E8A-4147-A177-3AD203B41FA5}">
                      <a16:colId xmlns:a16="http://schemas.microsoft.com/office/drawing/2014/main" val="834801992"/>
                    </a:ext>
                  </a:extLst>
                </a:gridCol>
                <a:gridCol w="296266">
                  <a:extLst>
                    <a:ext uri="{9D8B030D-6E8A-4147-A177-3AD203B41FA5}">
                      <a16:colId xmlns:a16="http://schemas.microsoft.com/office/drawing/2014/main" val="3813939421"/>
                    </a:ext>
                  </a:extLst>
                </a:gridCol>
                <a:gridCol w="312725">
                  <a:extLst>
                    <a:ext uri="{9D8B030D-6E8A-4147-A177-3AD203B41FA5}">
                      <a16:colId xmlns:a16="http://schemas.microsoft.com/office/drawing/2014/main" val="3073469100"/>
                    </a:ext>
                  </a:extLst>
                </a:gridCol>
                <a:gridCol w="312725">
                  <a:extLst>
                    <a:ext uri="{9D8B030D-6E8A-4147-A177-3AD203B41FA5}">
                      <a16:colId xmlns:a16="http://schemas.microsoft.com/office/drawing/2014/main" val="2075475979"/>
                    </a:ext>
                  </a:extLst>
                </a:gridCol>
                <a:gridCol w="312725">
                  <a:extLst>
                    <a:ext uri="{9D8B030D-6E8A-4147-A177-3AD203B41FA5}">
                      <a16:colId xmlns:a16="http://schemas.microsoft.com/office/drawing/2014/main" val="3119098257"/>
                    </a:ext>
                  </a:extLst>
                </a:gridCol>
                <a:gridCol w="296266">
                  <a:extLst>
                    <a:ext uri="{9D8B030D-6E8A-4147-A177-3AD203B41FA5}">
                      <a16:colId xmlns:a16="http://schemas.microsoft.com/office/drawing/2014/main" val="4035270729"/>
                    </a:ext>
                  </a:extLst>
                </a:gridCol>
                <a:gridCol w="312725">
                  <a:extLst>
                    <a:ext uri="{9D8B030D-6E8A-4147-A177-3AD203B41FA5}">
                      <a16:colId xmlns:a16="http://schemas.microsoft.com/office/drawing/2014/main" val="1697975786"/>
                    </a:ext>
                  </a:extLst>
                </a:gridCol>
                <a:gridCol w="312725">
                  <a:extLst>
                    <a:ext uri="{9D8B030D-6E8A-4147-A177-3AD203B41FA5}">
                      <a16:colId xmlns:a16="http://schemas.microsoft.com/office/drawing/2014/main" val="3791842914"/>
                    </a:ext>
                  </a:extLst>
                </a:gridCol>
                <a:gridCol w="312725">
                  <a:extLst>
                    <a:ext uri="{9D8B030D-6E8A-4147-A177-3AD203B41FA5}">
                      <a16:colId xmlns:a16="http://schemas.microsoft.com/office/drawing/2014/main" val="2046126172"/>
                    </a:ext>
                  </a:extLst>
                </a:gridCol>
                <a:gridCol w="312725">
                  <a:extLst>
                    <a:ext uri="{9D8B030D-6E8A-4147-A177-3AD203B41FA5}">
                      <a16:colId xmlns:a16="http://schemas.microsoft.com/office/drawing/2014/main" val="2586697281"/>
                    </a:ext>
                  </a:extLst>
                </a:gridCol>
                <a:gridCol w="576072">
                  <a:extLst>
                    <a:ext uri="{9D8B030D-6E8A-4147-A177-3AD203B41FA5}">
                      <a16:colId xmlns:a16="http://schemas.microsoft.com/office/drawing/2014/main" val="274217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73329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21:47:35</a:t>
                      </a:r>
                      <a:r>
                        <a:rPr kumimoji="0" lang="pt-BR" sz="1000" b="0" i="0" u="none" strike="noStrike" kern="1200" cap="none" spc="0" normalizeH="0" baseline="0" noProof="0">
                          <a:ln>
                            <a:noFill/>
                          </a:ln>
                          <a:solidFill>
                            <a:prstClr val="black"/>
                          </a:solidFill>
                          <a:effectLst/>
                          <a:uLnTx/>
                          <a:uFillTx/>
                          <a:latin typeface="+mn-lt"/>
                          <a:ea typeface="+mn-ea"/>
                          <a:cs typeface="+mn-cs"/>
                        </a:rPr>
                        <a:t>
Não precisa se desesperar esperando o FIES. Se o resultado não for favorável, você pode contar com o PRAVALER e fazer a facul dos seus sonhos, ainda esse ano. #PRAVALER #VAIESTUDAR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Segura a ansiedade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106115740"/>
                  </a:ext>
                </a:extLst>
              </a:tr>
            </a:tbl>
          </a:graphicData>
        </a:graphic>
      </p:graphicFrame>
      <p:sp>
        <p:nvSpPr>
          <p:cNvPr id="4" name="Text Placeholder 3">
            <a:extLst>
              <a:ext uri="{FF2B5EF4-FFF2-40B4-BE49-F238E27FC236}">
                <a16:creationId xmlns:a16="http://schemas.microsoft.com/office/drawing/2014/main" id="{6C365529-3933-4C45-80F7-9AB7A57D50D9}"/>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925734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B91E1-C3AB-4DEA-A138-921FDC959F0E}"/>
              </a:ext>
            </a:extLst>
          </p:cNvPr>
          <p:cNvSpPr>
            <a:spLocks noGrp="1"/>
          </p:cNvSpPr>
          <p:nvPr>
            <p:ph type="title"/>
          </p:nvPr>
        </p:nvSpPr>
        <p:spPr/>
        <p:txBody>
          <a:bodyPr/>
          <a:lstStyle/>
          <a:p>
            <a:r>
              <a:rPr lang="en-US"/>
              <a:t>Facebook Ads Performance Table - 16 of 26</a:t>
            </a:r>
          </a:p>
        </p:txBody>
      </p:sp>
      <p:graphicFrame>
        <p:nvGraphicFramePr>
          <p:cNvPr id="5" name="Table Placeholder 4">
            <a:extLst>
              <a:ext uri="{FF2B5EF4-FFF2-40B4-BE49-F238E27FC236}">
                <a16:creationId xmlns:a16="http://schemas.microsoft.com/office/drawing/2014/main" id="{77D6DB22-55E4-40AC-9E76-4B9EBDDD0874}"/>
              </a:ext>
            </a:extLst>
          </p:cNvPr>
          <p:cNvGraphicFramePr>
            <a:graphicFrameLocks noGrp="1"/>
          </p:cNvGraphicFramePr>
          <p:nvPr>
            <p:ph type="tbl" sz="quarter" idx="13"/>
            <p:extLst>
              <p:ext uri="{D42A27DB-BD31-4B8C-83A1-F6EECF244321}">
                <p14:modId xmlns:p14="http://schemas.microsoft.com/office/powerpoint/2010/main" val="6776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18118043"/>
                    </a:ext>
                  </a:extLst>
                </a:gridCol>
                <a:gridCol w="329184">
                  <a:extLst>
                    <a:ext uri="{9D8B030D-6E8A-4147-A177-3AD203B41FA5}">
                      <a16:colId xmlns:a16="http://schemas.microsoft.com/office/drawing/2014/main" val="3053679156"/>
                    </a:ext>
                  </a:extLst>
                </a:gridCol>
                <a:gridCol w="329184">
                  <a:extLst>
                    <a:ext uri="{9D8B030D-6E8A-4147-A177-3AD203B41FA5}">
                      <a16:colId xmlns:a16="http://schemas.microsoft.com/office/drawing/2014/main" val="2997760471"/>
                    </a:ext>
                  </a:extLst>
                </a:gridCol>
                <a:gridCol w="329184">
                  <a:extLst>
                    <a:ext uri="{9D8B030D-6E8A-4147-A177-3AD203B41FA5}">
                      <a16:colId xmlns:a16="http://schemas.microsoft.com/office/drawing/2014/main" val="281836946"/>
                    </a:ext>
                  </a:extLst>
                </a:gridCol>
                <a:gridCol w="312725">
                  <a:extLst>
                    <a:ext uri="{9D8B030D-6E8A-4147-A177-3AD203B41FA5}">
                      <a16:colId xmlns:a16="http://schemas.microsoft.com/office/drawing/2014/main" val="261452079"/>
                    </a:ext>
                  </a:extLst>
                </a:gridCol>
                <a:gridCol w="329184">
                  <a:extLst>
                    <a:ext uri="{9D8B030D-6E8A-4147-A177-3AD203B41FA5}">
                      <a16:colId xmlns:a16="http://schemas.microsoft.com/office/drawing/2014/main" val="1077253650"/>
                    </a:ext>
                  </a:extLst>
                </a:gridCol>
                <a:gridCol w="329184">
                  <a:extLst>
                    <a:ext uri="{9D8B030D-6E8A-4147-A177-3AD203B41FA5}">
                      <a16:colId xmlns:a16="http://schemas.microsoft.com/office/drawing/2014/main" val="3316877159"/>
                    </a:ext>
                  </a:extLst>
                </a:gridCol>
                <a:gridCol w="312725">
                  <a:extLst>
                    <a:ext uri="{9D8B030D-6E8A-4147-A177-3AD203B41FA5}">
                      <a16:colId xmlns:a16="http://schemas.microsoft.com/office/drawing/2014/main" val="2022252891"/>
                    </a:ext>
                  </a:extLst>
                </a:gridCol>
                <a:gridCol w="312725">
                  <a:extLst>
                    <a:ext uri="{9D8B030D-6E8A-4147-A177-3AD203B41FA5}">
                      <a16:colId xmlns:a16="http://schemas.microsoft.com/office/drawing/2014/main" val="2955723980"/>
                    </a:ext>
                  </a:extLst>
                </a:gridCol>
                <a:gridCol w="312725">
                  <a:extLst>
                    <a:ext uri="{9D8B030D-6E8A-4147-A177-3AD203B41FA5}">
                      <a16:colId xmlns:a16="http://schemas.microsoft.com/office/drawing/2014/main" val="3701508576"/>
                    </a:ext>
                  </a:extLst>
                </a:gridCol>
                <a:gridCol w="296266">
                  <a:extLst>
                    <a:ext uri="{9D8B030D-6E8A-4147-A177-3AD203B41FA5}">
                      <a16:colId xmlns:a16="http://schemas.microsoft.com/office/drawing/2014/main" val="3216044687"/>
                    </a:ext>
                  </a:extLst>
                </a:gridCol>
                <a:gridCol w="296266">
                  <a:extLst>
                    <a:ext uri="{9D8B030D-6E8A-4147-A177-3AD203B41FA5}">
                      <a16:colId xmlns:a16="http://schemas.microsoft.com/office/drawing/2014/main" val="2972863770"/>
                    </a:ext>
                  </a:extLst>
                </a:gridCol>
                <a:gridCol w="312725">
                  <a:extLst>
                    <a:ext uri="{9D8B030D-6E8A-4147-A177-3AD203B41FA5}">
                      <a16:colId xmlns:a16="http://schemas.microsoft.com/office/drawing/2014/main" val="3734479940"/>
                    </a:ext>
                  </a:extLst>
                </a:gridCol>
                <a:gridCol w="312725">
                  <a:extLst>
                    <a:ext uri="{9D8B030D-6E8A-4147-A177-3AD203B41FA5}">
                      <a16:colId xmlns:a16="http://schemas.microsoft.com/office/drawing/2014/main" val="2858108932"/>
                    </a:ext>
                  </a:extLst>
                </a:gridCol>
                <a:gridCol w="312725">
                  <a:extLst>
                    <a:ext uri="{9D8B030D-6E8A-4147-A177-3AD203B41FA5}">
                      <a16:colId xmlns:a16="http://schemas.microsoft.com/office/drawing/2014/main" val="2970962921"/>
                    </a:ext>
                  </a:extLst>
                </a:gridCol>
                <a:gridCol w="296266">
                  <a:extLst>
                    <a:ext uri="{9D8B030D-6E8A-4147-A177-3AD203B41FA5}">
                      <a16:colId xmlns:a16="http://schemas.microsoft.com/office/drawing/2014/main" val="2776970945"/>
                    </a:ext>
                  </a:extLst>
                </a:gridCol>
                <a:gridCol w="312725">
                  <a:extLst>
                    <a:ext uri="{9D8B030D-6E8A-4147-A177-3AD203B41FA5}">
                      <a16:colId xmlns:a16="http://schemas.microsoft.com/office/drawing/2014/main" val="246426147"/>
                    </a:ext>
                  </a:extLst>
                </a:gridCol>
                <a:gridCol w="312725">
                  <a:extLst>
                    <a:ext uri="{9D8B030D-6E8A-4147-A177-3AD203B41FA5}">
                      <a16:colId xmlns:a16="http://schemas.microsoft.com/office/drawing/2014/main" val="1312616868"/>
                    </a:ext>
                  </a:extLst>
                </a:gridCol>
                <a:gridCol w="312725">
                  <a:extLst>
                    <a:ext uri="{9D8B030D-6E8A-4147-A177-3AD203B41FA5}">
                      <a16:colId xmlns:a16="http://schemas.microsoft.com/office/drawing/2014/main" val="4068312689"/>
                    </a:ext>
                  </a:extLst>
                </a:gridCol>
                <a:gridCol w="312725">
                  <a:extLst>
                    <a:ext uri="{9D8B030D-6E8A-4147-A177-3AD203B41FA5}">
                      <a16:colId xmlns:a16="http://schemas.microsoft.com/office/drawing/2014/main" val="631543609"/>
                    </a:ext>
                  </a:extLst>
                </a:gridCol>
                <a:gridCol w="576072">
                  <a:extLst>
                    <a:ext uri="{9D8B030D-6E8A-4147-A177-3AD203B41FA5}">
                      <a16:colId xmlns:a16="http://schemas.microsoft.com/office/drawing/2014/main" val="1427788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8514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16:45:12</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Status13_120318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Status13_120318</a:t>
                      </a:r>
                    </a:p>
                  </a:txBody>
                  <a:tcPr/>
                </a:tc>
                <a:extLst>
                  <a:ext uri="{0D108BD9-81ED-4DB2-BD59-A6C34878D82A}">
                    <a16:rowId xmlns:a16="http://schemas.microsoft.com/office/drawing/2014/main" val="725336466"/>
                  </a:ext>
                </a:extLst>
              </a:tr>
            </a:tbl>
          </a:graphicData>
        </a:graphic>
      </p:graphicFrame>
      <p:sp>
        <p:nvSpPr>
          <p:cNvPr id="4" name="Text Placeholder 3">
            <a:extLst>
              <a:ext uri="{FF2B5EF4-FFF2-40B4-BE49-F238E27FC236}">
                <a16:creationId xmlns:a16="http://schemas.microsoft.com/office/drawing/2014/main" id="{2F42BB8C-6AE4-4374-B857-D794CC2EF17A}"/>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58518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32CBC-7603-460E-882A-D9F37CE44D71}"/>
              </a:ext>
            </a:extLst>
          </p:cNvPr>
          <p:cNvSpPr>
            <a:spLocks noGrp="1"/>
          </p:cNvSpPr>
          <p:nvPr>
            <p:ph type="title"/>
          </p:nvPr>
        </p:nvSpPr>
        <p:spPr/>
        <p:txBody>
          <a:bodyPr/>
          <a:lstStyle/>
          <a:p>
            <a:r>
              <a:rPr lang="en-US"/>
              <a:t>Facebook Ads Performance Table - 17 of 26</a:t>
            </a:r>
          </a:p>
        </p:txBody>
      </p:sp>
      <p:graphicFrame>
        <p:nvGraphicFramePr>
          <p:cNvPr id="5" name="Table Placeholder 4">
            <a:extLst>
              <a:ext uri="{FF2B5EF4-FFF2-40B4-BE49-F238E27FC236}">
                <a16:creationId xmlns:a16="http://schemas.microsoft.com/office/drawing/2014/main" id="{25A1D62A-969E-48A2-B361-8EF177DB186E}"/>
              </a:ext>
            </a:extLst>
          </p:cNvPr>
          <p:cNvGraphicFramePr>
            <a:graphicFrameLocks noGrp="1"/>
          </p:cNvGraphicFramePr>
          <p:nvPr>
            <p:ph type="tbl" sz="quarter" idx="13"/>
            <p:extLst>
              <p:ext uri="{D42A27DB-BD31-4B8C-83A1-F6EECF244321}">
                <p14:modId xmlns:p14="http://schemas.microsoft.com/office/powerpoint/2010/main" val="97760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58971136"/>
                    </a:ext>
                  </a:extLst>
                </a:gridCol>
                <a:gridCol w="329184">
                  <a:extLst>
                    <a:ext uri="{9D8B030D-6E8A-4147-A177-3AD203B41FA5}">
                      <a16:colId xmlns:a16="http://schemas.microsoft.com/office/drawing/2014/main" val="1058418852"/>
                    </a:ext>
                  </a:extLst>
                </a:gridCol>
                <a:gridCol w="329184">
                  <a:extLst>
                    <a:ext uri="{9D8B030D-6E8A-4147-A177-3AD203B41FA5}">
                      <a16:colId xmlns:a16="http://schemas.microsoft.com/office/drawing/2014/main" val="1592172180"/>
                    </a:ext>
                  </a:extLst>
                </a:gridCol>
                <a:gridCol w="329184">
                  <a:extLst>
                    <a:ext uri="{9D8B030D-6E8A-4147-A177-3AD203B41FA5}">
                      <a16:colId xmlns:a16="http://schemas.microsoft.com/office/drawing/2014/main" val="4062357594"/>
                    </a:ext>
                  </a:extLst>
                </a:gridCol>
                <a:gridCol w="312725">
                  <a:extLst>
                    <a:ext uri="{9D8B030D-6E8A-4147-A177-3AD203B41FA5}">
                      <a16:colId xmlns:a16="http://schemas.microsoft.com/office/drawing/2014/main" val="2065993099"/>
                    </a:ext>
                  </a:extLst>
                </a:gridCol>
                <a:gridCol w="329184">
                  <a:extLst>
                    <a:ext uri="{9D8B030D-6E8A-4147-A177-3AD203B41FA5}">
                      <a16:colId xmlns:a16="http://schemas.microsoft.com/office/drawing/2014/main" val="3180380233"/>
                    </a:ext>
                  </a:extLst>
                </a:gridCol>
                <a:gridCol w="329184">
                  <a:extLst>
                    <a:ext uri="{9D8B030D-6E8A-4147-A177-3AD203B41FA5}">
                      <a16:colId xmlns:a16="http://schemas.microsoft.com/office/drawing/2014/main" val="3362137901"/>
                    </a:ext>
                  </a:extLst>
                </a:gridCol>
                <a:gridCol w="312725">
                  <a:extLst>
                    <a:ext uri="{9D8B030D-6E8A-4147-A177-3AD203B41FA5}">
                      <a16:colId xmlns:a16="http://schemas.microsoft.com/office/drawing/2014/main" val="1915087076"/>
                    </a:ext>
                  </a:extLst>
                </a:gridCol>
                <a:gridCol w="312725">
                  <a:extLst>
                    <a:ext uri="{9D8B030D-6E8A-4147-A177-3AD203B41FA5}">
                      <a16:colId xmlns:a16="http://schemas.microsoft.com/office/drawing/2014/main" val="4040031913"/>
                    </a:ext>
                  </a:extLst>
                </a:gridCol>
                <a:gridCol w="312725">
                  <a:extLst>
                    <a:ext uri="{9D8B030D-6E8A-4147-A177-3AD203B41FA5}">
                      <a16:colId xmlns:a16="http://schemas.microsoft.com/office/drawing/2014/main" val="2086389489"/>
                    </a:ext>
                  </a:extLst>
                </a:gridCol>
                <a:gridCol w="296266">
                  <a:extLst>
                    <a:ext uri="{9D8B030D-6E8A-4147-A177-3AD203B41FA5}">
                      <a16:colId xmlns:a16="http://schemas.microsoft.com/office/drawing/2014/main" val="837230987"/>
                    </a:ext>
                  </a:extLst>
                </a:gridCol>
                <a:gridCol w="296266">
                  <a:extLst>
                    <a:ext uri="{9D8B030D-6E8A-4147-A177-3AD203B41FA5}">
                      <a16:colId xmlns:a16="http://schemas.microsoft.com/office/drawing/2014/main" val="335880426"/>
                    </a:ext>
                  </a:extLst>
                </a:gridCol>
                <a:gridCol w="312725">
                  <a:extLst>
                    <a:ext uri="{9D8B030D-6E8A-4147-A177-3AD203B41FA5}">
                      <a16:colId xmlns:a16="http://schemas.microsoft.com/office/drawing/2014/main" val="3624076060"/>
                    </a:ext>
                  </a:extLst>
                </a:gridCol>
                <a:gridCol w="312725">
                  <a:extLst>
                    <a:ext uri="{9D8B030D-6E8A-4147-A177-3AD203B41FA5}">
                      <a16:colId xmlns:a16="http://schemas.microsoft.com/office/drawing/2014/main" val="3554474073"/>
                    </a:ext>
                  </a:extLst>
                </a:gridCol>
                <a:gridCol w="312725">
                  <a:extLst>
                    <a:ext uri="{9D8B030D-6E8A-4147-A177-3AD203B41FA5}">
                      <a16:colId xmlns:a16="http://schemas.microsoft.com/office/drawing/2014/main" val="905652874"/>
                    </a:ext>
                  </a:extLst>
                </a:gridCol>
                <a:gridCol w="296266">
                  <a:extLst>
                    <a:ext uri="{9D8B030D-6E8A-4147-A177-3AD203B41FA5}">
                      <a16:colId xmlns:a16="http://schemas.microsoft.com/office/drawing/2014/main" val="3032219777"/>
                    </a:ext>
                  </a:extLst>
                </a:gridCol>
                <a:gridCol w="312725">
                  <a:extLst>
                    <a:ext uri="{9D8B030D-6E8A-4147-A177-3AD203B41FA5}">
                      <a16:colId xmlns:a16="http://schemas.microsoft.com/office/drawing/2014/main" val="2319487229"/>
                    </a:ext>
                  </a:extLst>
                </a:gridCol>
                <a:gridCol w="312725">
                  <a:extLst>
                    <a:ext uri="{9D8B030D-6E8A-4147-A177-3AD203B41FA5}">
                      <a16:colId xmlns:a16="http://schemas.microsoft.com/office/drawing/2014/main" val="3781317423"/>
                    </a:ext>
                  </a:extLst>
                </a:gridCol>
                <a:gridCol w="312725">
                  <a:extLst>
                    <a:ext uri="{9D8B030D-6E8A-4147-A177-3AD203B41FA5}">
                      <a16:colId xmlns:a16="http://schemas.microsoft.com/office/drawing/2014/main" val="258861830"/>
                    </a:ext>
                  </a:extLst>
                </a:gridCol>
                <a:gridCol w="312725">
                  <a:extLst>
                    <a:ext uri="{9D8B030D-6E8A-4147-A177-3AD203B41FA5}">
                      <a16:colId xmlns:a16="http://schemas.microsoft.com/office/drawing/2014/main" val="1652894237"/>
                    </a:ext>
                  </a:extLst>
                </a:gridCol>
                <a:gridCol w="576072">
                  <a:extLst>
                    <a:ext uri="{9D8B030D-6E8A-4147-A177-3AD203B41FA5}">
                      <a16:colId xmlns:a16="http://schemas.microsoft.com/office/drawing/2014/main" val="408144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8342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16:43:23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 A mensalidade cabe no bolso e você pode fazer o curso que sempre sonhou!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lead_fies_120318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lead_fies_120318</a:t>
                      </a:r>
                    </a:p>
                  </a:txBody>
                  <a:tcPr/>
                </a:tc>
                <a:extLst>
                  <a:ext uri="{0D108BD9-81ED-4DB2-BD59-A6C34878D82A}">
                    <a16:rowId xmlns:a16="http://schemas.microsoft.com/office/drawing/2014/main" val="4050056066"/>
                  </a:ext>
                </a:extLst>
              </a:tr>
            </a:tbl>
          </a:graphicData>
        </a:graphic>
      </p:graphicFrame>
      <p:sp>
        <p:nvSpPr>
          <p:cNvPr id="4" name="Text Placeholder 3">
            <a:extLst>
              <a:ext uri="{FF2B5EF4-FFF2-40B4-BE49-F238E27FC236}">
                <a16:creationId xmlns:a16="http://schemas.microsoft.com/office/drawing/2014/main" id="{EA8F80B2-119D-413D-8806-D44765FD6191}"/>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0484553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9D02-A764-45F5-A5DC-A0063BCCFA66}"/>
              </a:ext>
            </a:extLst>
          </p:cNvPr>
          <p:cNvSpPr>
            <a:spLocks noGrp="1"/>
          </p:cNvSpPr>
          <p:nvPr>
            <p:ph type="title"/>
          </p:nvPr>
        </p:nvSpPr>
        <p:spPr/>
        <p:txBody>
          <a:bodyPr/>
          <a:lstStyle/>
          <a:p>
            <a:r>
              <a:rPr lang="en-US"/>
              <a:t>Facebook Ads Performance Table - 18 of 26</a:t>
            </a:r>
          </a:p>
        </p:txBody>
      </p:sp>
      <p:graphicFrame>
        <p:nvGraphicFramePr>
          <p:cNvPr id="5" name="Table Placeholder 4">
            <a:extLst>
              <a:ext uri="{FF2B5EF4-FFF2-40B4-BE49-F238E27FC236}">
                <a16:creationId xmlns:a16="http://schemas.microsoft.com/office/drawing/2014/main" id="{CF3879D9-3283-4163-AC0C-99D4C58CD4C6}"/>
              </a:ext>
            </a:extLst>
          </p:cNvPr>
          <p:cNvGraphicFramePr>
            <a:graphicFrameLocks noGrp="1"/>
          </p:cNvGraphicFramePr>
          <p:nvPr>
            <p:ph type="tbl" sz="quarter" idx="13"/>
            <p:extLst>
              <p:ext uri="{D42A27DB-BD31-4B8C-83A1-F6EECF244321}">
                <p14:modId xmlns:p14="http://schemas.microsoft.com/office/powerpoint/2010/main" val="3667074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553964458"/>
                    </a:ext>
                  </a:extLst>
                </a:gridCol>
                <a:gridCol w="329184">
                  <a:extLst>
                    <a:ext uri="{9D8B030D-6E8A-4147-A177-3AD203B41FA5}">
                      <a16:colId xmlns:a16="http://schemas.microsoft.com/office/drawing/2014/main" val="3429620208"/>
                    </a:ext>
                  </a:extLst>
                </a:gridCol>
                <a:gridCol w="329184">
                  <a:extLst>
                    <a:ext uri="{9D8B030D-6E8A-4147-A177-3AD203B41FA5}">
                      <a16:colId xmlns:a16="http://schemas.microsoft.com/office/drawing/2014/main" val="3737747466"/>
                    </a:ext>
                  </a:extLst>
                </a:gridCol>
                <a:gridCol w="329184">
                  <a:extLst>
                    <a:ext uri="{9D8B030D-6E8A-4147-A177-3AD203B41FA5}">
                      <a16:colId xmlns:a16="http://schemas.microsoft.com/office/drawing/2014/main" val="3380671995"/>
                    </a:ext>
                  </a:extLst>
                </a:gridCol>
                <a:gridCol w="312725">
                  <a:extLst>
                    <a:ext uri="{9D8B030D-6E8A-4147-A177-3AD203B41FA5}">
                      <a16:colId xmlns:a16="http://schemas.microsoft.com/office/drawing/2014/main" val="106472509"/>
                    </a:ext>
                  </a:extLst>
                </a:gridCol>
                <a:gridCol w="329184">
                  <a:extLst>
                    <a:ext uri="{9D8B030D-6E8A-4147-A177-3AD203B41FA5}">
                      <a16:colId xmlns:a16="http://schemas.microsoft.com/office/drawing/2014/main" val="3830923922"/>
                    </a:ext>
                  </a:extLst>
                </a:gridCol>
                <a:gridCol w="329184">
                  <a:extLst>
                    <a:ext uri="{9D8B030D-6E8A-4147-A177-3AD203B41FA5}">
                      <a16:colId xmlns:a16="http://schemas.microsoft.com/office/drawing/2014/main" val="749077575"/>
                    </a:ext>
                  </a:extLst>
                </a:gridCol>
                <a:gridCol w="312725">
                  <a:extLst>
                    <a:ext uri="{9D8B030D-6E8A-4147-A177-3AD203B41FA5}">
                      <a16:colId xmlns:a16="http://schemas.microsoft.com/office/drawing/2014/main" val="2484192065"/>
                    </a:ext>
                  </a:extLst>
                </a:gridCol>
                <a:gridCol w="312725">
                  <a:extLst>
                    <a:ext uri="{9D8B030D-6E8A-4147-A177-3AD203B41FA5}">
                      <a16:colId xmlns:a16="http://schemas.microsoft.com/office/drawing/2014/main" val="2898607425"/>
                    </a:ext>
                  </a:extLst>
                </a:gridCol>
                <a:gridCol w="312725">
                  <a:extLst>
                    <a:ext uri="{9D8B030D-6E8A-4147-A177-3AD203B41FA5}">
                      <a16:colId xmlns:a16="http://schemas.microsoft.com/office/drawing/2014/main" val="2297942549"/>
                    </a:ext>
                  </a:extLst>
                </a:gridCol>
                <a:gridCol w="296266">
                  <a:extLst>
                    <a:ext uri="{9D8B030D-6E8A-4147-A177-3AD203B41FA5}">
                      <a16:colId xmlns:a16="http://schemas.microsoft.com/office/drawing/2014/main" val="1144732136"/>
                    </a:ext>
                  </a:extLst>
                </a:gridCol>
                <a:gridCol w="296266">
                  <a:extLst>
                    <a:ext uri="{9D8B030D-6E8A-4147-A177-3AD203B41FA5}">
                      <a16:colId xmlns:a16="http://schemas.microsoft.com/office/drawing/2014/main" val="2109775995"/>
                    </a:ext>
                  </a:extLst>
                </a:gridCol>
                <a:gridCol w="312725">
                  <a:extLst>
                    <a:ext uri="{9D8B030D-6E8A-4147-A177-3AD203B41FA5}">
                      <a16:colId xmlns:a16="http://schemas.microsoft.com/office/drawing/2014/main" val="2817944435"/>
                    </a:ext>
                  </a:extLst>
                </a:gridCol>
                <a:gridCol w="312725">
                  <a:extLst>
                    <a:ext uri="{9D8B030D-6E8A-4147-A177-3AD203B41FA5}">
                      <a16:colId xmlns:a16="http://schemas.microsoft.com/office/drawing/2014/main" val="137698294"/>
                    </a:ext>
                  </a:extLst>
                </a:gridCol>
                <a:gridCol w="312725">
                  <a:extLst>
                    <a:ext uri="{9D8B030D-6E8A-4147-A177-3AD203B41FA5}">
                      <a16:colId xmlns:a16="http://schemas.microsoft.com/office/drawing/2014/main" val="3418579990"/>
                    </a:ext>
                  </a:extLst>
                </a:gridCol>
                <a:gridCol w="296266">
                  <a:extLst>
                    <a:ext uri="{9D8B030D-6E8A-4147-A177-3AD203B41FA5}">
                      <a16:colId xmlns:a16="http://schemas.microsoft.com/office/drawing/2014/main" val="2662868823"/>
                    </a:ext>
                  </a:extLst>
                </a:gridCol>
                <a:gridCol w="312725">
                  <a:extLst>
                    <a:ext uri="{9D8B030D-6E8A-4147-A177-3AD203B41FA5}">
                      <a16:colId xmlns:a16="http://schemas.microsoft.com/office/drawing/2014/main" val="3734585130"/>
                    </a:ext>
                  </a:extLst>
                </a:gridCol>
                <a:gridCol w="312725">
                  <a:extLst>
                    <a:ext uri="{9D8B030D-6E8A-4147-A177-3AD203B41FA5}">
                      <a16:colId xmlns:a16="http://schemas.microsoft.com/office/drawing/2014/main" val="3252745350"/>
                    </a:ext>
                  </a:extLst>
                </a:gridCol>
                <a:gridCol w="312725">
                  <a:extLst>
                    <a:ext uri="{9D8B030D-6E8A-4147-A177-3AD203B41FA5}">
                      <a16:colId xmlns:a16="http://schemas.microsoft.com/office/drawing/2014/main" val="1425952052"/>
                    </a:ext>
                  </a:extLst>
                </a:gridCol>
                <a:gridCol w="312725">
                  <a:extLst>
                    <a:ext uri="{9D8B030D-6E8A-4147-A177-3AD203B41FA5}">
                      <a16:colId xmlns:a16="http://schemas.microsoft.com/office/drawing/2014/main" val="4210830455"/>
                    </a:ext>
                  </a:extLst>
                </a:gridCol>
                <a:gridCol w="576072">
                  <a:extLst>
                    <a:ext uri="{9D8B030D-6E8A-4147-A177-3AD203B41FA5}">
                      <a16:colId xmlns:a16="http://schemas.microsoft.com/office/drawing/2014/main" val="324280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1293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16:41:39</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Status42_120318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Status42_120318</a:t>
                      </a:r>
                    </a:p>
                  </a:txBody>
                  <a:tcPr/>
                </a:tc>
                <a:extLst>
                  <a:ext uri="{0D108BD9-81ED-4DB2-BD59-A6C34878D82A}">
                    <a16:rowId xmlns:a16="http://schemas.microsoft.com/office/drawing/2014/main" val="1008312833"/>
                  </a:ext>
                </a:extLst>
              </a:tr>
            </a:tbl>
          </a:graphicData>
        </a:graphic>
      </p:graphicFrame>
      <p:sp>
        <p:nvSpPr>
          <p:cNvPr id="4" name="Text Placeholder 3">
            <a:extLst>
              <a:ext uri="{FF2B5EF4-FFF2-40B4-BE49-F238E27FC236}">
                <a16:creationId xmlns:a16="http://schemas.microsoft.com/office/drawing/2014/main" id="{F7A9BC78-7115-4D71-950E-0EF1C47818B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8957515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280F-4CA5-4FE0-9FC7-CE62C98DE94D}"/>
              </a:ext>
            </a:extLst>
          </p:cNvPr>
          <p:cNvSpPr>
            <a:spLocks noGrp="1"/>
          </p:cNvSpPr>
          <p:nvPr>
            <p:ph type="title"/>
          </p:nvPr>
        </p:nvSpPr>
        <p:spPr/>
        <p:txBody>
          <a:bodyPr/>
          <a:lstStyle/>
          <a:p>
            <a:r>
              <a:rPr lang="en-US"/>
              <a:t>Facebook Ads Performance Table - 19 of 26</a:t>
            </a:r>
          </a:p>
        </p:txBody>
      </p:sp>
      <p:graphicFrame>
        <p:nvGraphicFramePr>
          <p:cNvPr id="5" name="Table Placeholder 4">
            <a:extLst>
              <a:ext uri="{FF2B5EF4-FFF2-40B4-BE49-F238E27FC236}">
                <a16:creationId xmlns:a16="http://schemas.microsoft.com/office/drawing/2014/main" id="{4A66DCBE-0AB4-4151-820B-A97E9E2E6AE5}"/>
              </a:ext>
            </a:extLst>
          </p:cNvPr>
          <p:cNvGraphicFramePr>
            <a:graphicFrameLocks noGrp="1"/>
          </p:cNvGraphicFramePr>
          <p:nvPr>
            <p:ph type="tbl" sz="quarter" idx="13"/>
            <p:extLst>
              <p:ext uri="{D42A27DB-BD31-4B8C-83A1-F6EECF244321}">
                <p14:modId xmlns:p14="http://schemas.microsoft.com/office/powerpoint/2010/main" val="275684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93117221"/>
                    </a:ext>
                  </a:extLst>
                </a:gridCol>
                <a:gridCol w="329184">
                  <a:extLst>
                    <a:ext uri="{9D8B030D-6E8A-4147-A177-3AD203B41FA5}">
                      <a16:colId xmlns:a16="http://schemas.microsoft.com/office/drawing/2014/main" val="1932185857"/>
                    </a:ext>
                  </a:extLst>
                </a:gridCol>
                <a:gridCol w="329184">
                  <a:extLst>
                    <a:ext uri="{9D8B030D-6E8A-4147-A177-3AD203B41FA5}">
                      <a16:colId xmlns:a16="http://schemas.microsoft.com/office/drawing/2014/main" val="1599014814"/>
                    </a:ext>
                  </a:extLst>
                </a:gridCol>
                <a:gridCol w="329184">
                  <a:extLst>
                    <a:ext uri="{9D8B030D-6E8A-4147-A177-3AD203B41FA5}">
                      <a16:colId xmlns:a16="http://schemas.microsoft.com/office/drawing/2014/main" val="2175081286"/>
                    </a:ext>
                  </a:extLst>
                </a:gridCol>
                <a:gridCol w="312725">
                  <a:extLst>
                    <a:ext uri="{9D8B030D-6E8A-4147-A177-3AD203B41FA5}">
                      <a16:colId xmlns:a16="http://schemas.microsoft.com/office/drawing/2014/main" val="2865513807"/>
                    </a:ext>
                  </a:extLst>
                </a:gridCol>
                <a:gridCol w="329184">
                  <a:extLst>
                    <a:ext uri="{9D8B030D-6E8A-4147-A177-3AD203B41FA5}">
                      <a16:colId xmlns:a16="http://schemas.microsoft.com/office/drawing/2014/main" val="1185779168"/>
                    </a:ext>
                  </a:extLst>
                </a:gridCol>
                <a:gridCol w="329184">
                  <a:extLst>
                    <a:ext uri="{9D8B030D-6E8A-4147-A177-3AD203B41FA5}">
                      <a16:colId xmlns:a16="http://schemas.microsoft.com/office/drawing/2014/main" val="3267320407"/>
                    </a:ext>
                  </a:extLst>
                </a:gridCol>
                <a:gridCol w="312725">
                  <a:extLst>
                    <a:ext uri="{9D8B030D-6E8A-4147-A177-3AD203B41FA5}">
                      <a16:colId xmlns:a16="http://schemas.microsoft.com/office/drawing/2014/main" val="1780340878"/>
                    </a:ext>
                  </a:extLst>
                </a:gridCol>
                <a:gridCol w="312725">
                  <a:extLst>
                    <a:ext uri="{9D8B030D-6E8A-4147-A177-3AD203B41FA5}">
                      <a16:colId xmlns:a16="http://schemas.microsoft.com/office/drawing/2014/main" val="302645610"/>
                    </a:ext>
                  </a:extLst>
                </a:gridCol>
                <a:gridCol w="312725">
                  <a:extLst>
                    <a:ext uri="{9D8B030D-6E8A-4147-A177-3AD203B41FA5}">
                      <a16:colId xmlns:a16="http://schemas.microsoft.com/office/drawing/2014/main" val="3852051804"/>
                    </a:ext>
                  </a:extLst>
                </a:gridCol>
                <a:gridCol w="296266">
                  <a:extLst>
                    <a:ext uri="{9D8B030D-6E8A-4147-A177-3AD203B41FA5}">
                      <a16:colId xmlns:a16="http://schemas.microsoft.com/office/drawing/2014/main" val="2848744176"/>
                    </a:ext>
                  </a:extLst>
                </a:gridCol>
                <a:gridCol w="296266">
                  <a:extLst>
                    <a:ext uri="{9D8B030D-6E8A-4147-A177-3AD203B41FA5}">
                      <a16:colId xmlns:a16="http://schemas.microsoft.com/office/drawing/2014/main" val="4045307759"/>
                    </a:ext>
                  </a:extLst>
                </a:gridCol>
                <a:gridCol w="312725">
                  <a:extLst>
                    <a:ext uri="{9D8B030D-6E8A-4147-A177-3AD203B41FA5}">
                      <a16:colId xmlns:a16="http://schemas.microsoft.com/office/drawing/2014/main" val="3279577924"/>
                    </a:ext>
                  </a:extLst>
                </a:gridCol>
                <a:gridCol w="312725">
                  <a:extLst>
                    <a:ext uri="{9D8B030D-6E8A-4147-A177-3AD203B41FA5}">
                      <a16:colId xmlns:a16="http://schemas.microsoft.com/office/drawing/2014/main" val="1494930789"/>
                    </a:ext>
                  </a:extLst>
                </a:gridCol>
                <a:gridCol w="312725">
                  <a:extLst>
                    <a:ext uri="{9D8B030D-6E8A-4147-A177-3AD203B41FA5}">
                      <a16:colId xmlns:a16="http://schemas.microsoft.com/office/drawing/2014/main" val="495260241"/>
                    </a:ext>
                  </a:extLst>
                </a:gridCol>
                <a:gridCol w="296266">
                  <a:extLst>
                    <a:ext uri="{9D8B030D-6E8A-4147-A177-3AD203B41FA5}">
                      <a16:colId xmlns:a16="http://schemas.microsoft.com/office/drawing/2014/main" val="2223565707"/>
                    </a:ext>
                  </a:extLst>
                </a:gridCol>
                <a:gridCol w="312725">
                  <a:extLst>
                    <a:ext uri="{9D8B030D-6E8A-4147-A177-3AD203B41FA5}">
                      <a16:colId xmlns:a16="http://schemas.microsoft.com/office/drawing/2014/main" val="3519110213"/>
                    </a:ext>
                  </a:extLst>
                </a:gridCol>
                <a:gridCol w="312725">
                  <a:extLst>
                    <a:ext uri="{9D8B030D-6E8A-4147-A177-3AD203B41FA5}">
                      <a16:colId xmlns:a16="http://schemas.microsoft.com/office/drawing/2014/main" val="1279658919"/>
                    </a:ext>
                  </a:extLst>
                </a:gridCol>
                <a:gridCol w="312725">
                  <a:extLst>
                    <a:ext uri="{9D8B030D-6E8A-4147-A177-3AD203B41FA5}">
                      <a16:colId xmlns:a16="http://schemas.microsoft.com/office/drawing/2014/main" val="707844899"/>
                    </a:ext>
                  </a:extLst>
                </a:gridCol>
                <a:gridCol w="312725">
                  <a:extLst>
                    <a:ext uri="{9D8B030D-6E8A-4147-A177-3AD203B41FA5}">
                      <a16:colId xmlns:a16="http://schemas.microsoft.com/office/drawing/2014/main" val="2540505357"/>
                    </a:ext>
                  </a:extLst>
                </a:gridCol>
                <a:gridCol w="576072">
                  <a:extLst>
                    <a:ext uri="{9D8B030D-6E8A-4147-A177-3AD203B41FA5}">
                      <a16:colId xmlns:a16="http://schemas.microsoft.com/office/drawing/2014/main" val="148678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1822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16:39:54</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Status25_120318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Status25_120318</a:t>
                      </a:r>
                    </a:p>
                  </a:txBody>
                  <a:tcPr/>
                </a:tc>
                <a:extLst>
                  <a:ext uri="{0D108BD9-81ED-4DB2-BD59-A6C34878D82A}">
                    <a16:rowId xmlns:a16="http://schemas.microsoft.com/office/drawing/2014/main" val="411827154"/>
                  </a:ext>
                </a:extLst>
              </a:tr>
            </a:tbl>
          </a:graphicData>
        </a:graphic>
      </p:graphicFrame>
      <p:sp>
        <p:nvSpPr>
          <p:cNvPr id="4" name="Text Placeholder 3">
            <a:extLst>
              <a:ext uri="{FF2B5EF4-FFF2-40B4-BE49-F238E27FC236}">
                <a16:creationId xmlns:a16="http://schemas.microsoft.com/office/drawing/2014/main" id="{FCFE05B7-0D43-4B88-9BEF-3C47F60BC2DD}"/>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079625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607A-9A3B-4CC1-B46E-B0F9586950F0}"/>
              </a:ext>
            </a:extLst>
          </p:cNvPr>
          <p:cNvSpPr>
            <a:spLocks noGrp="1"/>
          </p:cNvSpPr>
          <p:nvPr>
            <p:ph type="title"/>
          </p:nvPr>
        </p:nvSpPr>
        <p:spPr/>
        <p:txBody>
          <a:bodyPr/>
          <a:lstStyle/>
          <a:p>
            <a:r>
              <a:rPr lang="en-US"/>
              <a:t>Facebook Ads Performance Table - 20 of 26</a:t>
            </a:r>
          </a:p>
        </p:txBody>
      </p:sp>
      <p:graphicFrame>
        <p:nvGraphicFramePr>
          <p:cNvPr id="5" name="Table Placeholder 4">
            <a:extLst>
              <a:ext uri="{FF2B5EF4-FFF2-40B4-BE49-F238E27FC236}">
                <a16:creationId xmlns:a16="http://schemas.microsoft.com/office/drawing/2014/main" id="{6EDA442C-6CE7-4E12-A641-AF3DD327CABE}"/>
              </a:ext>
            </a:extLst>
          </p:cNvPr>
          <p:cNvGraphicFramePr>
            <a:graphicFrameLocks noGrp="1"/>
          </p:cNvGraphicFramePr>
          <p:nvPr>
            <p:ph type="tbl" sz="quarter" idx="13"/>
            <p:extLst>
              <p:ext uri="{D42A27DB-BD31-4B8C-83A1-F6EECF244321}">
                <p14:modId xmlns:p14="http://schemas.microsoft.com/office/powerpoint/2010/main" val="3936001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91136403"/>
                    </a:ext>
                  </a:extLst>
                </a:gridCol>
                <a:gridCol w="329184">
                  <a:extLst>
                    <a:ext uri="{9D8B030D-6E8A-4147-A177-3AD203B41FA5}">
                      <a16:colId xmlns:a16="http://schemas.microsoft.com/office/drawing/2014/main" val="2165347871"/>
                    </a:ext>
                  </a:extLst>
                </a:gridCol>
                <a:gridCol w="329184">
                  <a:extLst>
                    <a:ext uri="{9D8B030D-6E8A-4147-A177-3AD203B41FA5}">
                      <a16:colId xmlns:a16="http://schemas.microsoft.com/office/drawing/2014/main" val="133068032"/>
                    </a:ext>
                  </a:extLst>
                </a:gridCol>
                <a:gridCol w="329184">
                  <a:extLst>
                    <a:ext uri="{9D8B030D-6E8A-4147-A177-3AD203B41FA5}">
                      <a16:colId xmlns:a16="http://schemas.microsoft.com/office/drawing/2014/main" val="1210605686"/>
                    </a:ext>
                  </a:extLst>
                </a:gridCol>
                <a:gridCol w="312725">
                  <a:extLst>
                    <a:ext uri="{9D8B030D-6E8A-4147-A177-3AD203B41FA5}">
                      <a16:colId xmlns:a16="http://schemas.microsoft.com/office/drawing/2014/main" val="4170712925"/>
                    </a:ext>
                  </a:extLst>
                </a:gridCol>
                <a:gridCol w="329184">
                  <a:extLst>
                    <a:ext uri="{9D8B030D-6E8A-4147-A177-3AD203B41FA5}">
                      <a16:colId xmlns:a16="http://schemas.microsoft.com/office/drawing/2014/main" val="2246906643"/>
                    </a:ext>
                  </a:extLst>
                </a:gridCol>
                <a:gridCol w="329184">
                  <a:extLst>
                    <a:ext uri="{9D8B030D-6E8A-4147-A177-3AD203B41FA5}">
                      <a16:colId xmlns:a16="http://schemas.microsoft.com/office/drawing/2014/main" val="3997086368"/>
                    </a:ext>
                  </a:extLst>
                </a:gridCol>
                <a:gridCol w="312725">
                  <a:extLst>
                    <a:ext uri="{9D8B030D-6E8A-4147-A177-3AD203B41FA5}">
                      <a16:colId xmlns:a16="http://schemas.microsoft.com/office/drawing/2014/main" val="2870472300"/>
                    </a:ext>
                  </a:extLst>
                </a:gridCol>
                <a:gridCol w="312725">
                  <a:extLst>
                    <a:ext uri="{9D8B030D-6E8A-4147-A177-3AD203B41FA5}">
                      <a16:colId xmlns:a16="http://schemas.microsoft.com/office/drawing/2014/main" val="1960805965"/>
                    </a:ext>
                  </a:extLst>
                </a:gridCol>
                <a:gridCol w="312725">
                  <a:extLst>
                    <a:ext uri="{9D8B030D-6E8A-4147-A177-3AD203B41FA5}">
                      <a16:colId xmlns:a16="http://schemas.microsoft.com/office/drawing/2014/main" val="84724945"/>
                    </a:ext>
                  </a:extLst>
                </a:gridCol>
                <a:gridCol w="296266">
                  <a:extLst>
                    <a:ext uri="{9D8B030D-6E8A-4147-A177-3AD203B41FA5}">
                      <a16:colId xmlns:a16="http://schemas.microsoft.com/office/drawing/2014/main" val="3329990279"/>
                    </a:ext>
                  </a:extLst>
                </a:gridCol>
                <a:gridCol w="296266">
                  <a:extLst>
                    <a:ext uri="{9D8B030D-6E8A-4147-A177-3AD203B41FA5}">
                      <a16:colId xmlns:a16="http://schemas.microsoft.com/office/drawing/2014/main" val="1607513290"/>
                    </a:ext>
                  </a:extLst>
                </a:gridCol>
                <a:gridCol w="312725">
                  <a:extLst>
                    <a:ext uri="{9D8B030D-6E8A-4147-A177-3AD203B41FA5}">
                      <a16:colId xmlns:a16="http://schemas.microsoft.com/office/drawing/2014/main" val="3854252078"/>
                    </a:ext>
                  </a:extLst>
                </a:gridCol>
                <a:gridCol w="312725">
                  <a:extLst>
                    <a:ext uri="{9D8B030D-6E8A-4147-A177-3AD203B41FA5}">
                      <a16:colId xmlns:a16="http://schemas.microsoft.com/office/drawing/2014/main" val="2712192704"/>
                    </a:ext>
                  </a:extLst>
                </a:gridCol>
                <a:gridCol w="312725">
                  <a:extLst>
                    <a:ext uri="{9D8B030D-6E8A-4147-A177-3AD203B41FA5}">
                      <a16:colId xmlns:a16="http://schemas.microsoft.com/office/drawing/2014/main" val="4163443508"/>
                    </a:ext>
                  </a:extLst>
                </a:gridCol>
                <a:gridCol w="296266">
                  <a:extLst>
                    <a:ext uri="{9D8B030D-6E8A-4147-A177-3AD203B41FA5}">
                      <a16:colId xmlns:a16="http://schemas.microsoft.com/office/drawing/2014/main" val="3809312476"/>
                    </a:ext>
                  </a:extLst>
                </a:gridCol>
                <a:gridCol w="312725">
                  <a:extLst>
                    <a:ext uri="{9D8B030D-6E8A-4147-A177-3AD203B41FA5}">
                      <a16:colId xmlns:a16="http://schemas.microsoft.com/office/drawing/2014/main" val="1434799605"/>
                    </a:ext>
                  </a:extLst>
                </a:gridCol>
                <a:gridCol w="312725">
                  <a:extLst>
                    <a:ext uri="{9D8B030D-6E8A-4147-A177-3AD203B41FA5}">
                      <a16:colId xmlns:a16="http://schemas.microsoft.com/office/drawing/2014/main" val="1117556535"/>
                    </a:ext>
                  </a:extLst>
                </a:gridCol>
                <a:gridCol w="312725">
                  <a:extLst>
                    <a:ext uri="{9D8B030D-6E8A-4147-A177-3AD203B41FA5}">
                      <a16:colId xmlns:a16="http://schemas.microsoft.com/office/drawing/2014/main" val="191855287"/>
                    </a:ext>
                  </a:extLst>
                </a:gridCol>
                <a:gridCol w="312725">
                  <a:extLst>
                    <a:ext uri="{9D8B030D-6E8A-4147-A177-3AD203B41FA5}">
                      <a16:colId xmlns:a16="http://schemas.microsoft.com/office/drawing/2014/main" val="2206258386"/>
                    </a:ext>
                  </a:extLst>
                </a:gridCol>
                <a:gridCol w="576072">
                  <a:extLst>
                    <a:ext uri="{9D8B030D-6E8A-4147-A177-3AD203B41FA5}">
                      <a16:colId xmlns:a16="http://schemas.microsoft.com/office/drawing/2014/main" val="154082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6493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- 2018-03-12 16:36:53</a:t>
                      </a:r>
                      <a:r>
                        <a:rPr kumimoji="0" lang="pt-BR" sz="1000" b="0" i="0" u="none" strike="noStrike" kern="1200" cap="none" spc="0" normalizeH="0" baseline="0" noProof="0">
                          <a:ln>
                            <a:noFill/>
                          </a:ln>
                          <a:solidFill>
                            <a:prstClr val="black"/>
                          </a:solidFill>
                          <a:effectLst/>
                          <a:uLnTx/>
                          <a:uFillTx/>
                          <a:latin typeface="+mn-lt"/>
                          <a:ea typeface="+mn-ea"/>
                          <a:cs typeface="+mn-cs"/>
                        </a:rPr>
                        <a:t>
Crédito Universitário PRAVALER - Cadastre-se no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Status1_120318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Status1_120318</a:t>
                      </a:r>
                    </a:p>
                  </a:txBody>
                  <a:tcPr/>
                </a:tc>
                <a:extLst>
                  <a:ext uri="{0D108BD9-81ED-4DB2-BD59-A6C34878D82A}">
                    <a16:rowId xmlns:a16="http://schemas.microsoft.com/office/drawing/2014/main" val="4157811197"/>
                  </a:ext>
                </a:extLst>
              </a:tr>
            </a:tbl>
          </a:graphicData>
        </a:graphic>
      </p:graphicFrame>
      <p:sp>
        <p:nvSpPr>
          <p:cNvPr id="4" name="Text Placeholder 3">
            <a:extLst>
              <a:ext uri="{FF2B5EF4-FFF2-40B4-BE49-F238E27FC236}">
                <a16:creationId xmlns:a16="http://schemas.microsoft.com/office/drawing/2014/main" id="{1D21CC87-098C-4781-A068-BEB18A68DA6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925918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73510-F6A5-45A4-92B0-F99068B483D3}"/>
              </a:ext>
            </a:extLst>
          </p:cNvPr>
          <p:cNvSpPr>
            <a:spLocks noGrp="1"/>
          </p:cNvSpPr>
          <p:nvPr>
            <p:ph type="title"/>
          </p:nvPr>
        </p:nvSpPr>
        <p:spPr/>
        <p:txBody>
          <a:bodyPr/>
          <a:lstStyle/>
          <a:p>
            <a:r>
              <a:rPr lang="en-US"/>
              <a:t>Facebook Ads Performance Table - 21 of 26</a:t>
            </a:r>
          </a:p>
        </p:txBody>
      </p:sp>
      <p:graphicFrame>
        <p:nvGraphicFramePr>
          <p:cNvPr id="5" name="Table Placeholder 4">
            <a:extLst>
              <a:ext uri="{FF2B5EF4-FFF2-40B4-BE49-F238E27FC236}">
                <a16:creationId xmlns:a16="http://schemas.microsoft.com/office/drawing/2014/main" id="{C6D129B9-63B3-4296-999B-B14144B4D0E3}"/>
              </a:ext>
            </a:extLst>
          </p:cNvPr>
          <p:cNvGraphicFramePr>
            <a:graphicFrameLocks noGrp="1"/>
          </p:cNvGraphicFramePr>
          <p:nvPr>
            <p:ph type="tbl" sz="quarter" idx="13"/>
            <p:extLst>
              <p:ext uri="{D42A27DB-BD31-4B8C-83A1-F6EECF244321}">
                <p14:modId xmlns:p14="http://schemas.microsoft.com/office/powerpoint/2010/main" val="1944740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222332973"/>
                    </a:ext>
                  </a:extLst>
                </a:gridCol>
                <a:gridCol w="329184">
                  <a:extLst>
                    <a:ext uri="{9D8B030D-6E8A-4147-A177-3AD203B41FA5}">
                      <a16:colId xmlns:a16="http://schemas.microsoft.com/office/drawing/2014/main" val="283234446"/>
                    </a:ext>
                  </a:extLst>
                </a:gridCol>
                <a:gridCol w="329184">
                  <a:extLst>
                    <a:ext uri="{9D8B030D-6E8A-4147-A177-3AD203B41FA5}">
                      <a16:colId xmlns:a16="http://schemas.microsoft.com/office/drawing/2014/main" val="3110165660"/>
                    </a:ext>
                  </a:extLst>
                </a:gridCol>
                <a:gridCol w="329184">
                  <a:extLst>
                    <a:ext uri="{9D8B030D-6E8A-4147-A177-3AD203B41FA5}">
                      <a16:colId xmlns:a16="http://schemas.microsoft.com/office/drawing/2014/main" val="3665199963"/>
                    </a:ext>
                  </a:extLst>
                </a:gridCol>
                <a:gridCol w="312725">
                  <a:extLst>
                    <a:ext uri="{9D8B030D-6E8A-4147-A177-3AD203B41FA5}">
                      <a16:colId xmlns:a16="http://schemas.microsoft.com/office/drawing/2014/main" val="1972304331"/>
                    </a:ext>
                  </a:extLst>
                </a:gridCol>
                <a:gridCol w="329184">
                  <a:extLst>
                    <a:ext uri="{9D8B030D-6E8A-4147-A177-3AD203B41FA5}">
                      <a16:colId xmlns:a16="http://schemas.microsoft.com/office/drawing/2014/main" val="291298857"/>
                    </a:ext>
                  </a:extLst>
                </a:gridCol>
                <a:gridCol w="329184">
                  <a:extLst>
                    <a:ext uri="{9D8B030D-6E8A-4147-A177-3AD203B41FA5}">
                      <a16:colId xmlns:a16="http://schemas.microsoft.com/office/drawing/2014/main" val="3403061966"/>
                    </a:ext>
                  </a:extLst>
                </a:gridCol>
                <a:gridCol w="312725">
                  <a:extLst>
                    <a:ext uri="{9D8B030D-6E8A-4147-A177-3AD203B41FA5}">
                      <a16:colId xmlns:a16="http://schemas.microsoft.com/office/drawing/2014/main" val="556667410"/>
                    </a:ext>
                  </a:extLst>
                </a:gridCol>
                <a:gridCol w="312725">
                  <a:extLst>
                    <a:ext uri="{9D8B030D-6E8A-4147-A177-3AD203B41FA5}">
                      <a16:colId xmlns:a16="http://schemas.microsoft.com/office/drawing/2014/main" val="477875801"/>
                    </a:ext>
                  </a:extLst>
                </a:gridCol>
                <a:gridCol w="312725">
                  <a:extLst>
                    <a:ext uri="{9D8B030D-6E8A-4147-A177-3AD203B41FA5}">
                      <a16:colId xmlns:a16="http://schemas.microsoft.com/office/drawing/2014/main" val="976738127"/>
                    </a:ext>
                  </a:extLst>
                </a:gridCol>
                <a:gridCol w="296266">
                  <a:extLst>
                    <a:ext uri="{9D8B030D-6E8A-4147-A177-3AD203B41FA5}">
                      <a16:colId xmlns:a16="http://schemas.microsoft.com/office/drawing/2014/main" val="508014070"/>
                    </a:ext>
                  </a:extLst>
                </a:gridCol>
                <a:gridCol w="296266">
                  <a:extLst>
                    <a:ext uri="{9D8B030D-6E8A-4147-A177-3AD203B41FA5}">
                      <a16:colId xmlns:a16="http://schemas.microsoft.com/office/drawing/2014/main" val="2501642549"/>
                    </a:ext>
                  </a:extLst>
                </a:gridCol>
                <a:gridCol w="312725">
                  <a:extLst>
                    <a:ext uri="{9D8B030D-6E8A-4147-A177-3AD203B41FA5}">
                      <a16:colId xmlns:a16="http://schemas.microsoft.com/office/drawing/2014/main" val="370011539"/>
                    </a:ext>
                  </a:extLst>
                </a:gridCol>
                <a:gridCol w="312725">
                  <a:extLst>
                    <a:ext uri="{9D8B030D-6E8A-4147-A177-3AD203B41FA5}">
                      <a16:colId xmlns:a16="http://schemas.microsoft.com/office/drawing/2014/main" val="3757936565"/>
                    </a:ext>
                  </a:extLst>
                </a:gridCol>
                <a:gridCol w="312725">
                  <a:extLst>
                    <a:ext uri="{9D8B030D-6E8A-4147-A177-3AD203B41FA5}">
                      <a16:colId xmlns:a16="http://schemas.microsoft.com/office/drawing/2014/main" val="3683663599"/>
                    </a:ext>
                  </a:extLst>
                </a:gridCol>
                <a:gridCol w="296266">
                  <a:extLst>
                    <a:ext uri="{9D8B030D-6E8A-4147-A177-3AD203B41FA5}">
                      <a16:colId xmlns:a16="http://schemas.microsoft.com/office/drawing/2014/main" val="2625813787"/>
                    </a:ext>
                  </a:extLst>
                </a:gridCol>
                <a:gridCol w="312725">
                  <a:extLst>
                    <a:ext uri="{9D8B030D-6E8A-4147-A177-3AD203B41FA5}">
                      <a16:colId xmlns:a16="http://schemas.microsoft.com/office/drawing/2014/main" val="567070055"/>
                    </a:ext>
                  </a:extLst>
                </a:gridCol>
                <a:gridCol w="312725">
                  <a:extLst>
                    <a:ext uri="{9D8B030D-6E8A-4147-A177-3AD203B41FA5}">
                      <a16:colId xmlns:a16="http://schemas.microsoft.com/office/drawing/2014/main" val="67404756"/>
                    </a:ext>
                  </a:extLst>
                </a:gridCol>
                <a:gridCol w="312725">
                  <a:extLst>
                    <a:ext uri="{9D8B030D-6E8A-4147-A177-3AD203B41FA5}">
                      <a16:colId xmlns:a16="http://schemas.microsoft.com/office/drawing/2014/main" val="3979301725"/>
                    </a:ext>
                  </a:extLst>
                </a:gridCol>
                <a:gridCol w="312725">
                  <a:extLst>
                    <a:ext uri="{9D8B030D-6E8A-4147-A177-3AD203B41FA5}">
                      <a16:colId xmlns:a16="http://schemas.microsoft.com/office/drawing/2014/main" val="428408222"/>
                    </a:ext>
                  </a:extLst>
                </a:gridCol>
                <a:gridCol w="576072">
                  <a:extLst>
                    <a:ext uri="{9D8B030D-6E8A-4147-A177-3AD203B41FA5}">
                      <a16:colId xmlns:a16="http://schemas.microsoft.com/office/drawing/2014/main" val="18998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79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PRAVALER - 2018-03-12 16:33:43</a:t>
                      </a:r>
                      <a:r>
                        <a:rPr kumimoji="0" lang="fr-FR" sz="1000" b="0" i="0" u="none" strike="noStrike" kern="1200" cap="none" spc="0" normalizeH="0" baseline="0" noProof="0">
                          <a:ln>
                            <a:noFill/>
                          </a:ln>
                          <a:solidFill>
                            <a:prstClr val="black"/>
                          </a:solidFill>
                          <a:effectLst/>
                          <a:uLnTx/>
                          <a:uFillTx/>
                          <a:latin typeface="+mn-lt"/>
                          <a:ea typeface="+mn-ea"/>
                          <a:cs typeface="+mn-cs"/>
                        </a:rPr>
                        <a:t>
User login page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Status40_120318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Status40_120318</a:t>
                      </a:r>
                    </a:p>
                  </a:txBody>
                  <a:tcPr/>
                </a:tc>
                <a:extLst>
                  <a:ext uri="{0D108BD9-81ED-4DB2-BD59-A6C34878D82A}">
                    <a16:rowId xmlns:a16="http://schemas.microsoft.com/office/drawing/2014/main" val="2732094091"/>
                  </a:ext>
                </a:extLst>
              </a:tr>
            </a:tbl>
          </a:graphicData>
        </a:graphic>
      </p:graphicFrame>
      <p:sp>
        <p:nvSpPr>
          <p:cNvPr id="4" name="Text Placeholder 3">
            <a:extLst>
              <a:ext uri="{FF2B5EF4-FFF2-40B4-BE49-F238E27FC236}">
                <a16:creationId xmlns:a16="http://schemas.microsoft.com/office/drawing/2014/main" id="{12A3045E-B270-492D-9386-6AC596F663A2}"/>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19421056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118CE-EBA3-42BA-BEE7-FB0E94105F4A}"/>
              </a:ext>
            </a:extLst>
          </p:cNvPr>
          <p:cNvSpPr>
            <a:spLocks noGrp="1"/>
          </p:cNvSpPr>
          <p:nvPr>
            <p:ph type="title"/>
          </p:nvPr>
        </p:nvSpPr>
        <p:spPr/>
        <p:txBody>
          <a:bodyPr/>
          <a:lstStyle/>
          <a:p>
            <a:r>
              <a:rPr lang="en-US"/>
              <a:t>Facebook Ads Performance Table - 22 of 26</a:t>
            </a:r>
          </a:p>
        </p:txBody>
      </p:sp>
      <p:graphicFrame>
        <p:nvGraphicFramePr>
          <p:cNvPr id="5" name="Table Placeholder 4">
            <a:extLst>
              <a:ext uri="{FF2B5EF4-FFF2-40B4-BE49-F238E27FC236}">
                <a16:creationId xmlns:a16="http://schemas.microsoft.com/office/drawing/2014/main" id="{C600D2E0-EC0B-4E19-9A08-845077A6713F}"/>
              </a:ext>
            </a:extLst>
          </p:cNvPr>
          <p:cNvGraphicFramePr>
            <a:graphicFrameLocks noGrp="1"/>
          </p:cNvGraphicFramePr>
          <p:nvPr>
            <p:ph type="tbl" sz="quarter" idx="13"/>
            <p:extLst>
              <p:ext uri="{D42A27DB-BD31-4B8C-83A1-F6EECF244321}">
                <p14:modId xmlns:p14="http://schemas.microsoft.com/office/powerpoint/2010/main" val="3574632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940164376"/>
                    </a:ext>
                  </a:extLst>
                </a:gridCol>
                <a:gridCol w="329184">
                  <a:extLst>
                    <a:ext uri="{9D8B030D-6E8A-4147-A177-3AD203B41FA5}">
                      <a16:colId xmlns:a16="http://schemas.microsoft.com/office/drawing/2014/main" val="1448980972"/>
                    </a:ext>
                  </a:extLst>
                </a:gridCol>
                <a:gridCol w="329184">
                  <a:extLst>
                    <a:ext uri="{9D8B030D-6E8A-4147-A177-3AD203B41FA5}">
                      <a16:colId xmlns:a16="http://schemas.microsoft.com/office/drawing/2014/main" val="3848583509"/>
                    </a:ext>
                  </a:extLst>
                </a:gridCol>
                <a:gridCol w="329184">
                  <a:extLst>
                    <a:ext uri="{9D8B030D-6E8A-4147-A177-3AD203B41FA5}">
                      <a16:colId xmlns:a16="http://schemas.microsoft.com/office/drawing/2014/main" val="1201465236"/>
                    </a:ext>
                  </a:extLst>
                </a:gridCol>
                <a:gridCol w="312725">
                  <a:extLst>
                    <a:ext uri="{9D8B030D-6E8A-4147-A177-3AD203B41FA5}">
                      <a16:colId xmlns:a16="http://schemas.microsoft.com/office/drawing/2014/main" val="445324700"/>
                    </a:ext>
                  </a:extLst>
                </a:gridCol>
                <a:gridCol w="329184">
                  <a:extLst>
                    <a:ext uri="{9D8B030D-6E8A-4147-A177-3AD203B41FA5}">
                      <a16:colId xmlns:a16="http://schemas.microsoft.com/office/drawing/2014/main" val="2665394471"/>
                    </a:ext>
                  </a:extLst>
                </a:gridCol>
                <a:gridCol w="329184">
                  <a:extLst>
                    <a:ext uri="{9D8B030D-6E8A-4147-A177-3AD203B41FA5}">
                      <a16:colId xmlns:a16="http://schemas.microsoft.com/office/drawing/2014/main" val="2414840188"/>
                    </a:ext>
                  </a:extLst>
                </a:gridCol>
                <a:gridCol w="312725">
                  <a:extLst>
                    <a:ext uri="{9D8B030D-6E8A-4147-A177-3AD203B41FA5}">
                      <a16:colId xmlns:a16="http://schemas.microsoft.com/office/drawing/2014/main" val="184476087"/>
                    </a:ext>
                  </a:extLst>
                </a:gridCol>
                <a:gridCol w="312725">
                  <a:extLst>
                    <a:ext uri="{9D8B030D-6E8A-4147-A177-3AD203B41FA5}">
                      <a16:colId xmlns:a16="http://schemas.microsoft.com/office/drawing/2014/main" val="851359253"/>
                    </a:ext>
                  </a:extLst>
                </a:gridCol>
                <a:gridCol w="312725">
                  <a:extLst>
                    <a:ext uri="{9D8B030D-6E8A-4147-A177-3AD203B41FA5}">
                      <a16:colId xmlns:a16="http://schemas.microsoft.com/office/drawing/2014/main" val="1780628235"/>
                    </a:ext>
                  </a:extLst>
                </a:gridCol>
                <a:gridCol w="296266">
                  <a:extLst>
                    <a:ext uri="{9D8B030D-6E8A-4147-A177-3AD203B41FA5}">
                      <a16:colId xmlns:a16="http://schemas.microsoft.com/office/drawing/2014/main" val="2815493111"/>
                    </a:ext>
                  </a:extLst>
                </a:gridCol>
                <a:gridCol w="296266">
                  <a:extLst>
                    <a:ext uri="{9D8B030D-6E8A-4147-A177-3AD203B41FA5}">
                      <a16:colId xmlns:a16="http://schemas.microsoft.com/office/drawing/2014/main" val="1195670970"/>
                    </a:ext>
                  </a:extLst>
                </a:gridCol>
                <a:gridCol w="312725">
                  <a:extLst>
                    <a:ext uri="{9D8B030D-6E8A-4147-A177-3AD203B41FA5}">
                      <a16:colId xmlns:a16="http://schemas.microsoft.com/office/drawing/2014/main" val="2335385859"/>
                    </a:ext>
                  </a:extLst>
                </a:gridCol>
                <a:gridCol w="312725">
                  <a:extLst>
                    <a:ext uri="{9D8B030D-6E8A-4147-A177-3AD203B41FA5}">
                      <a16:colId xmlns:a16="http://schemas.microsoft.com/office/drawing/2014/main" val="2356497530"/>
                    </a:ext>
                  </a:extLst>
                </a:gridCol>
                <a:gridCol w="312725">
                  <a:extLst>
                    <a:ext uri="{9D8B030D-6E8A-4147-A177-3AD203B41FA5}">
                      <a16:colId xmlns:a16="http://schemas.microsoft.com/office/drawing/2014/main" val="1082903545"/>
                    </a:ext>
                  </a:extLst>
                </a:gridCol>
                <a:gridCol w="296266">
                  <a:extLst>
                    <a:ext uri="{9D8B030D-6E8A-4147-A177-3AD203B41FA5}">
                      <a16:colId xmlns:a16="http://schemas.microsoft.com/office/drawing/2014/main" val="2219371534"/>
                    </a:ext>
                  </a:extLst>
                </a:gridCol>
                <a:gridCol w="312725">
                  <a:extLst>
                    <a:ext uri="{9D8B030D-6E8A-4147-A177-3AD203B41FA5}">
                      <a16:colId xmlns:a16="http://schemas.microsoft.com/office/drawing/2014/main" val="1816876726"/>
                    </a:ext>
                  </a:extLst>
                </a:gridCol>
                <a:gridCol w="312725">
                  <a:extLst>
                    <a:ext uri="{9D8B030D-6E8A-4147-A177-3AD203B41FA5}">
                      <a16:colId xmlns:a16="http://schemas.microsoft.com/office/drawing/2014/main" val="3684022315"/>
                    </a:ext>
                  </a:extLst>
                </a:gridCol>
                <a:gridCol w="312725">
                  <a:extLst>
                    <a:ext uri="{9D8B030D-6E8A-4147-A177-3AD203B41FA5}">
                      <a16:colId xmlns:a16="http://schemas.microsoft.com/office/drawing/2014/main" val="2805552764"/>
                    </a:ext>
                  </a:extLst>
                </a:gridCol>
                <a:gridCol w="312725">
                  <a:extLst>
                    <a:ext uri="{9D8B030D-6E8A-4147-A177-3AD203B41FA5}">
                      <a16:colId xmlns:a16="http://schemas.microsoft.com/office/drawing/2014/main" val="4147709413"/>
                    </a:ext>
                  </a:extLst>
                </a:gridCol>
                <a:gridCol w="576072">
                  <a:extLst>
                    <a:ext uri="{9D8B030D-6E8A-4147-A177-3AD203B41FA5}">
                      <a16:colId xmlns:a16="http://schemas.microsoft.com/office/drawing/2014/main" val="61056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0259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19:48:37</a:t>
                      </a:r>
                      <a:r>
                        <a:rPr kumimoji="0" lang="pt-BR" sz="1000" b="0" i="0" u="none" strike="noStrike" kern="1200" cap="none" spc="0" normalizeH="0" baseline="0" noProof="0">
                          <a:ln>
                            <a:noFill/>
                          </a:ln>
                          <a:solidFill>
                            <a:prstClr val="black"/>
                          </a:solidFill>
                          <a:effectLst/>
                          <a:uLnTx/>
                          <a:uFillTx/>
                          <a:latin typeface="+mn-lt"/>
                          <a:ea typeface="+mn-ea"/>
                          <a:cs typeface="+mn-cs"/>
                        </a:rPr>
                        <a:t>
Domingo, 11/03, é o último dia para enviar o vídeo do Prêmio Educação Transforma. Não vai dar bobeira, heim?! Pode mandar pelo Seu Portal PRAVALER ou via whats: (11) 96832-0954.
#EducacaoTransforma
#VAI 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Educação Transforma Fase Vídeo Aluno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Untitled</a:t>
                      </a:r>
                    </a:p>
                  </a:txBody>
                  <a:tcPr/>
                </a:tc>
                <a:extLst>
                  <a:ext uri="{0D108BD9-81ED-4DB2-BD59-A6C34878D82A}">
                    <a16:rowId xmlns:a16="http://schemas.microsoft.com/office/drawing/2014/main" val="2778437479"/>
                  </a:ext>
                </a:extLst>
              </a:tr>
            </a:tbl>
          </a:graphicData>
        </a:graphic>
      </p:graphicFrame>
      <p:sp>
        <p:nvSpPr>
          <p:cNvPr id="4" name="Text Placeholder 3">
            <a:extLst>
              <a:ext uri="{FF2B5EF4-FFF2-40B4-BE49-F238E27FC236}">
                <a16:creationId xmlns:a16="http://schemas.microsoft.com/office/drawing/2014/main" id="{4FD928CA-38E7-4040-BB4C-2302C02F966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220943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16F0D-D115-441B-9D1A-20F9A24E4B6A}"/>
              </a:ext>
            </a:extLst>
          </p:cNvPr>
          <p:cNvSpPr>
            <a:spLocks noGrp="1"/>
          </p:cNvSpPr>
          <p:nvPr>
            <p:ph type="title"/>
          </p:nvPr>
        </p:nvSpPr>
        <p:spPr/>
        <p:txBody>
          <a:bodyPr/>
          <a:lstStyle/>
          <a:p>
            <a:r>
              <a:rPr lang="en-US"/>
              <a:t>Facebook Ads Performance Table - 23 of 26</a:t>
            </a:r>
          </a:p>
        </p:txBody>
      </p:sp>
      <p:graphicFrame>
        <p:nvGraphicFramePr>
          <p:cNvPr id="5" name="Table Placeholder 4">
            <a:extLst>
              <a:ext uri="{FF2B5EF4-FFF2-40B4-BE49-F238E27FC236}">
                <a16:creationId xmlns:a16="http://schemas.microsoft.com/office/drawing/2014/main" id="{59DE499E-A358-4EFE-B737-DCA4E6B131AE}"/>
              </a:ext>
            </a:extLst>
          </p:cNvPr>
          <p:cNvGraphicFramePr>
            <a:graphicFrameLocks noGrp="1"/>
          </p:cNvGraphicFramePr>
          <p:nvPr>
            <p:ph type="tbl" sz="quarter" idx="13"/>
            <p:extLst>
              <p:ext uri="{D42A27DB-BD31-4B8C-83A1-F6EECF244321}">
                <p14:modId xmlns:p14="http://schemas.microsoft.com/office/powerpoint/2010/main" val="101804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62361922"/>
                    </a:ext>
                  </a:extLst>
                </a:gridCol>
                <a:gridCol w="329184">
                  <a:extLst>
                    <a:ext uri="{9D8B030D-6E8A-4147-A177-3AD203B41FA5}">
                      <a16:colId xmlns:a16="http://schemas.microsoft.com/office/drawing/2014/main" val="454362988"/>
                    </a:ext>
                  </a:extLst>
                </a:gridCol>
                <a:gridCol w="329184">
                  <a:extLst>
                    <a:ext uri="{9D8B030D-6E8A-4147-A177-3AD203B41FA5}">
                      <a16:colId xmlns:a16="http://schemas.microsoft.com/office/drawing/2014/main" val="416962186"/>
                    </a:ext>
                  </a:extLst>
                </a:gridCol>
                <a:gridCol w="329184">
                  <a:extLst>
                    <a:ext uri="{9D8B030D-6E8A-4147-A177-3AD203B41FA5}">
                      <a16:colId xmlns:a16="http://schemas.microsoft.com/office/drawing/2014/main" val="2416875795"/>
                    </a:ext>
                  </a:extLst>
                </a:gridCol>
                <a:gridCol w="312725">
                  <a:extLst>
                    <a:ext uri="{9D8B030D-6E8A-4147-A177-3AD203B41FA5}">
                      <a16:colId xmlns:a16="http://schemas.microsoft.com/office/drawing/2014/main" val="351810336"/>
                    </a:ext>
                  </a:extLst>
                </a:gridCol>
                <a:gridCol w="329184">
                  <a:extLst>
                    <a:ext uri="{9D8B030D-6E8A-4147-A177-3AD203B41FA5}">
                      <a16:colId xmlns:a16="http://schemas.microsoft.com/office/drawing/2014/main" val="1970658599"/>
                    </a:ext>
                  </a:extLst>
                </a:gridCol>
                <a:gridCol w="329184">
                  <a:extLst>
                    <a:ext uri="{9D8B030D-6E8A-4147-A177-3AD203B41FA5}">
                      <a16:colId xmlns:a16="http://schemas.microsoft.com/office/drawing/2014/main" val="1201507861"/>
                    </a:ext>
                  </a:extLst>
                </a:gridCol>
                <a:gridCol w="312725">
                  <a:extLst>
                    <a:ext uri="{9D8B030D-6E8A-4147-A177-3AD203B41FA5}">
                      <a16:colId xmlns:a16="http://schemas.microsoft.com/office/drawing/2014/main" val="3413926262"/>
                    </a:ext>
                  </a:extLst>
                </a:gridCol>
                <a:gridCol w="312725">
                  <a:extLst>
                    <a:ext uri="{9D8B030D-6E8A-4147-A177-3AD203B41FA5}">
                      <a16:colId xmlns:a16="http://schemas.microsoft.com/office/drawing/2014/main" val="1816500012"/>
                    </a:ext>
                  </a:extLst>
                </a:gridCol>
                <a:gridCol w="312725">
                  <a:extLst>
                    <a:ext uri="{9D8B030D-6E8A-4147-A177-3AD203B41FA5}">
                      <a16:colId xmlns:a16="http://schemas.microsoft.com/office/drawing/2014/main" val="3509141670"/>
                    </a:ext>
                  </a:extLst>
                </a:gridCol>
                <a:gridCol w="296266">
                  <a:extLst>
                    <a:ext uri="{9D8B030D-6E8A-4147-A177-3AD203B41FA5}">
                      <a16:colId xmlns:a16="http://schemas.microsoft.com/office/drawing/2014/main" val="1643804863"/>
                    </a:ext>
                  </a:extLst>
                </a:gridCol>
                <a:gridCol w="296266">
                  <a:extLst>
                    <a:ext uri="{9D8B030D-6E8A-4147-A177-3AD203B41FA5}">
                      <a16:colId xmlns:a16="http://schemas.microsoft.com/office/drawing/2014/main" val="1109265713"/>
                    </a:ext>
                  </a:extLst>
                </a:gridCol>
                <a:gridCol w="312725">
                  <a:extLst>
                    <a:ext uri="{9D8B030D-6E8A-4147-A177-3AD203B41FA5}">
                      <a16:colId xmlns:a16="http://schemas.microsoft.com/office/drawing/2014/main" val="3731648938"/>
                    </a:ext>
                  </a:extLst>
                </a:gridCol>
                <a:gridCol w="312725">
                  <a:extLst>
                    <a:ext uri="{9D8B030D-6E8A-4147-A177-3AD203B41FA5}">
                      <a16:colId xmlns:a16="http://schemas.microsoft.com/office/drawing/2014/main" val="3648625574"/>
                    </a:ext>
                  </a:extLst>
                </a:gridCol>
                <a:gridCol w="312725">
                  <a:extLst>
                    <a:ext uri="{9D8B030D-6E8A-4147-A177-3AD203B41FA5}">
                      <a16:colId xmlns:a16="http://schemas.microsoft.com/office/drawing/2014/main" val="116774029"/>
                    </a:ext>
                  </a:extLst>
                </a:gridCol>
                <a:gridCol w="296266">
                  <a:extLst>
                    <a:ext uri="{9D8B030D-6E8A-4147-A177-3AD203B41FA5}">
                      <a16:colId xmlns:a16="http://schemas.microsoft.com/office/drawing/2014/main" val="4085548170"/>
                    </a:ext>
                  </a:extLst>
                </a:gridCol>
                <a:gridCol w="312725">
                  <a:extLst>
                    <a:ext uri="{9D8B030D-6E8A-4147-A177-3AD203B41FA5}">
                      <a16:colId xmlns:a16="http://schemas.microsoft.com/office/drawing/2014/main" val="4044324"/>
                    </a:ext>
                  </a:extLst>
                </a:gridCol>
                <a:gridCol w="312725">
                  <a:extLst>
                    <a:ext uri="{9D8B030D-6E8A-4147-A177-3AD203B41FA5}">
                      <a16:colId xmlns:a16="http://schemas.microsoft.com/office/drawing/2014/main" val="3286409380"/>
                    </a:ext>
                  </a:extLst>
                </a:gridCol>
                <a:gridCol w="312725">
                  <a:extLst>
                    <a:ext uri="{9D8B030D-6E8A-4147-A177-3AD203B41FA5}">
                      <a16:colId xmlns:a16="http://schemas.microsoft.com/office/drawing/2014/main" val="2113104288"/>
                    </a:ext>
                  </a:extLst>
                </a:gridCol>
                <a:gridCol w="312725">
                  <a:extLst>
                    <a:ext uri="{9D8B030D-6E8A-4147-A177-3AD203B41FA5}">
                      <a16:colId xmlns:a16="http://schemas.microsoft.com/office/drawing/2014/main" val="4157379012"/>
                    </a:ext>
                  </a:extLst>
                </a:gridCol>
                <a:gridCol w="576072">
                  <a:extLst>
                    <a:ext uri="{9D8B030D-6E8A-4147-A177-3AD203B41FA5}">
                      <a16:colId xmlns:a16="http://schemas.microsoft.com/office/drawing/2014/main" val="1578134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1909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- 2018-03-10 15:06:27</a:t>
                      </a:r>
                      <a:r>
                        <a:rPr kumimoji="0" lang="pt-BR" sz="1000" b="0" i="0" u="none" strike="noStrike" kern="1200" cap="none" spc="0" normalizeH="0" baseline="0" noProof="0">
                          <a:ln>
                            <a:noFill/>
                          </a:ln>
                          <a:solidFill>
                            <a:prstClr val="black"/>
                          </a:solidFill>
                          <a:effectLst/>
                          <a:uLnTx/>
                          <a:uFillTx/>
                          <a:latin typeface="+mn-lt"/>
                          <a:ea typeface="+mn-ea"/>
                          <a:cs typeface="+mn-cs"/>
                        </a:rPr>
                        <a:t>
Dia 11/03 é o último dia para enviar o vídeo do educação transforma. Não vai dar bobeira, heim?! Pode mandar pelo site https://goo.gl/YSGzA7 ou via whats: (11)95638-7964
#EducacaoTransforma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Educação Transforma _ Fase Vídeo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Brazil; Ages: 18 - 65+; Ed Transforma Não Alunis_Fase Vídeo</a:t>
                      </a:r>
                    </a:p>
                  </a:txBody>
                  <a:tcPr/>
                </a:tc>
                <a:extLst>
                  <a:ext uri="{0D108BD9-81ED-4DB2-BD59-A6C34878D82A}">
                    <a16:rowId xmlns:a16="http://schemas.microsoft.com/office/drawing/2014/main" val="2779594005"/>
                  </a:ext>
                </a:extLst>
              </a:tr>
            </a:tbl>
          </a:graphicData>
        </a:graphic>
      </p:graphicFrame>
      <p:sp>
        <p:nvSpPr>
          <p:cNvPr id="4" name="Text Placeholder 3">
            <a:extLst>
              <a:ext uri="{FF2B5EF4-FFF2-40B4-BE49-F238E27FC236}">
                <a16:creationId xmlns:a16="http://schemas.microsoft.com/office/drawing/2014/main" id="{CDE5E67B-6DC1-4CA3-B067-CC6919B3E2BC}"/>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1029934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757B1-9C26-429E-8097-04DE1E9A2D40}"/>
              </a:ext>
            </a:extLst>
          </p:cNvPr>
          <p:cNvSpPr>
            <a:spLocks noGrp="1"/>
          </p:cNvSpPr>
          <p:nvPr>
            <p:ph type="title"/>
          </p:nvPr>
        </p:nvSpPr>
        <p:spPr/>
        <p:txBody>
          <a:bodyPr/>
          <a:lstStyle/>
          <a:p>
            <a:r>
              <a:rPr lang="en-US"/>
              <a:t>Facebook Ads Performance Table - 24 of 26</a:t>
            </a:r>
          </a:p>
        </p:txBody>
      </p:sp>
      <p:graphicFrame>
        <p:nvGraphicFramePr>
          <p:cNvPr id="5" name="Table Placeholder 4">
            <a:extLst>
              <a:ext uri="{FF2B5EF4-FFF2-40B4-BE49-F238E27FC236}">
                <a16:creationId xmlns:a16="http://schemas.microsoft.com/office/drawing/2014/main" id="{7C471518-BFD6-4585-AE75-D365DAEE994B}"/>
              </a:ext>
            </a:extLst>
          </p:cNvPr>
          <p:cNvGraphicFramePr>
            <a:graphicFrameLocks noGrp="1"/>
          </p:cNvGraphicFramePr>
          <p:nvPr>
            <p:ph type="tbl" sz="quarter" idx="13"/>
            <p:extLst>
              <p:ext uri="{D42A27DB-BD31-4B8C-83A1-F6EECF244321}">
                <p14:modId xmlns:p14="http://schemas.microsoft.com/office/powerpoint/2010/main" val="345195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91942713"/>
                    </a:ext>
                  </a:extLst>
                </a:gridCol>
                <a:gridCol w="329184">
                  <a:extLst>
                    <a:ext uri="{9D8B030D-6E8A-4147-A177-3AD203B41FA5}">
                      <a16:colId xmlns:a16="http://schemas.microsoft.com/office/drawing/2014/main" val="3253070328"/>
                    </a:ext>
                  </a:extLst>
                </a:gridCol>
                <a:gridCol w="329184">
                  <a:extLst>
                    <a:ext uri="{9D8B030D-6E8A-4147-A177-3AD203B41FA5}">
                      <a16:colId xmlns:a16="http://schemas.microsoft.com/office/drawing/2014/main" val="3838094641"/>
                    </a:ext>
                  </a:extLst>
                </a:gridCol>
                <a:gridCol w="329184">
                  <a:extLst>
                    <a:ext uri="{9D8B030D-6E8A-4147-A177-3AD203B41FA5}">
                      <a16:colId xmlns:a16="http://schemas.microsoft.com/office/drawing/2014/main" val="725779685"/>
                    </a:ext>
                  </a:extLst>
                </a:gridCol>
                <a:gridCol w="312725">
                  <a:extLst>
                    <a:ext uri="{9D8B030D-6E8A-4147-A177-3AD203B41FA5}">
                      <a16:colId xmlns:a16="http://schemas.microsoft.com/office/drawing/2014/main" val="394813852"/>
                    </a:ext>
                  </a:extLst>
                </a:gridCol>
                <a:gridCol w="329184">
                  <a:extLst>
                    <a:ext uri="{9D8B030D-6E8A-4147-A177-3AD203B41FA5}">
                      <a16:colId xmlns:a16="http://schemas.microsoft.com/office/drawing/2014/main" val="377983436"/>
                    </a:ext>
                  </a:extLst>
                </a:gridCol>
                <a:gridCol w="329184">
                  <a:extLst>
                    <a:ext uri="{9D8B030D-6E8A-4147-A177-3AD203B41FA5}">
                      <a16:colId xmlns:a16="http://schemas.microsoft.com/office/drawing/2014/main" val="652714217"/>
                    </a:ext>
                  </a:extLst>
                </a:gridCol>
                <a:gridCol w="312725">
                  <a:extLst>
                    <a:ext uri="{9D8B030D-6E8A-4147-A177-3AD203B41FA5}">
                      <a16:colId xmlns:a16="http://schemas.microsoft.com/office/drawing/2014/main" val="813908628"/>
                    </a:ext>
                  </a:extLst>
                </a:gridCol>
                <a:gridCol w="312725">
                  <a:extLst>
                    <a:ext uri="{9D8B030D-6E8A-4147-A177-3AD203B41FA5}">
                      <a16:colId xmlns:a16="http://schemas.microsoft.com/office/drawing/2014/main" val="891644969"/>
                    </a:ext>
                  </a:extLst>
                </a:gridCol>
                <a:gridCol w="312725">
                  <a:extLst>
                    <a:ext uri="{9D8B030D-6E8A-4147-A177-3AD203B41FA5}">
                      <a16:colId xmlns:a16="http://schemas.microsoft.com/office/drawing/2014/main" val="1647631469"/>
                    </a:ext>
                  </a:extLst>
                </a:gridCol>
                <a:gridCol w="296266">
                  <a:extLst>
                    <a:ext uri="{9D8B030D-6E8A-4147-A177-3AD203B41FA5}">
                      <a16:colId xmlns:a16="http://schemas.microsoft.com/office/drawing/2014/main" val="89136766"/>
                    </a:ext>
                  </a:extLst>
                </a:gridCol>
                <a:gridCol w="296266">
                  <a:extLst>
                    <a:ext uri="{9D8B030D-6E8A-4147-A177-3AD203B41FA5}">
                      <a16:colId xmlns:a16="http://schemas.microsoft.com/office/drawing/2014/main" val="1739664066"/>
                    </a:ext>
                  </a:extLst>
                </a:gridCol>
                <a:gridCol w="312725">
                  <a:extLst>
                    <a:ext uri="{9D8B030D-6E8A-4147-A177-3AD203B41FA5}">
                      <a16:colId xmlns:a16="http://schemas.microsoft.com/office/drawing/2014/main" val="4096707749"/>
                    </a:ext>
                  </a:extLst>
                </a:gridCol>
                <a:gridCol w="312725">
                  <a:extLst>
                    <a:ext uri="{9D8B030D-6E8A-4147-A177-3AD203B41FA5}">
                      <a16:colId xmlns:a16="http://schemas.microsoft.com/office/drawing/2014/main" val="434929597"/>
                    </a:ext>
                  </a:extLst>
                </a:gridCol>
                <a:gridCol w="312725">
                  <a:extLst>
                    <a:ext uri="{9D8B030D-6E8A-4147-A177-3AD203B41FA5}">
                      <a16:colId xmlns:a16="http://schemas.microsoft.com/office/drawing/2014/main" val="3521393216"/>
                    </a:ext>
                  </a:extLst>
                </a:gridCol>
                <a:gridCol w="296266">
                  <a:extLst>
                    <a:ext uri="{9D8B030D-6E8A-4147-A177-3AD203B41FA5}">
                      <a16:colId xmlns:a16="http://schemas.microsoft.com/office/drawing/2014/main" val="3561982482"/>
                    </a:ext>
                  </a:extLst>
                </a:gridCol>
                <a:gridCol w="312725">
                  <a:extLst>
                    <a:ext uri="{9D8B030D-6E8A-4147-A177-3AD203B41FA5}">
                      <a16:colId xmlns:a16="http://schemas.microsoft.com/office/drawing/2014/main" val="1028047374"/>
                    </a:ext>
                  </a:extLst>
                </a:gridCol>
                <a:gridCol w="312725">
                  <a:extLst>
                    <a:ext uri="{9D8B030D-6E8A-4147-A177-3AD203B41FA5}">
                      <a16:colId xmlns:a16="http://schemas.microsoft.com/office/drawing/2014/main" val="3312783045"/>
                    </a:ext>
                  </a:extLst>
                </a:gridCol>
                <a:gridCol w="312725">
                  <a:extLst>
                    <a:ext uri="{9D8B030D-6E8A-4147-A177-3AD203B41FA5}">
                      <a16:colId xmlns:a16="http://schemas.microsoft.com/office/drawing/2014/main" val="3644529910"/>
                    </a:ext>
                  </a:extLst>
                </a:gridCol>
                <a:gridCol w="312725">
                  <a:extLst>
                    <a:ext uri="{9D8B030D-6E8A-4147-A177-3AD203B41FA5}">
                      <a16:colId xmlns:a16="http://schemas.microsoft.com/office/drawing/2014/main" val="1803874109"/>
                    </a:ext>
                  </a:extLst>
                </a:gridCol>
                <a:gridCol w="576072">
                  <a:extLst>
                    <a:ext uri="{9D8B030D-6E8A-4147-A177-3AD203B41FA5}">
                      <a16:colId xmlns:a16="http://schemas.microsoft.com/office/drawing/2014/main" val="303877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4964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- 2018-03-09 22:27:29</a:t>
                      </a:r>
                      <a:r>
                        <a:rPr kumimoji="0" lang="pt-BR" sz="1000" b="0" i="0" u="none" strike="noStrike" kern="1200" cap="none" spc="0" normalizeH="0" baseline="0" noProof="0">
                          <a:ln>
                            <a:noFill/>
                          </a:ln>
                          <a:solidFill>
                            <a:prstClr val="black"/>
                          </a:solidFill>
                          <a:effectLst/>
                          <a:uLnTx/>
                          <a:uFillTx/>
                          <a:latin typeface="+mn-lt"/>
                          <a:ea typeface="+mn-ea"/>
                          <a:cs typeface="+mn-cs"/>
                        </a:rPr>
                        <a:t>
Ei galera! Domingo é o último dia para enviar o vídeo do educação transforma. Não vai dar bobeira, heim?! http://bit.ly/2FpONq7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Domingo Premio Educação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2410012972"/>
                  </a:ext>
                </a:extLst>
              </a:tr>
            </a:tbl>
          </a:graphicData>
        </a:graphic>
      </p:graphicFrame>
      <p:sp>
        <p:nvSpPr>
          <p:cNvPr id="4" name="Text Placeholder 3">
            <a:extLst>
              <a:ext uri="{FF2B5EF4-FFF2-40B4-BE49-F238E27FC236}">
                <a16:creationId xmlns:a16="http://schemas.microsoft.com/office/drawing/2014/main" id="{BDEE38CF-F7C6-43B5-B099-B413998C5708}"/>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22028064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D3EF4-0EBD-4E74-B7E4-4F06ACCCC7BE}"/>
              </a:ext>
            </a:extLst>
          </p:cNvPr>
          <p:cNvSpPr>
            <a:spLocks noGrp="1"/>
          </p:cNvSpPr>
          <p:nvPr>
            <p:ph type="title"/>
          </p:nvPr>
        </p:nvSpPr>
        <p:spPr/>
        <p:txBody>
          <a:bodyPr/>
          <a:lstStyle/>
          <a:p>
            <a:r>
              <a:rPr lang="en-US"/>
              <a:t>Facebook Ads Performance Table - 25 of 26</a:t>
            </a:r>
          </a:p>
        </p:txBody>
      </p:sp>
      <p:graphicFrame>
        <p:nvGraphicFramePr>
          <p:cNvPr id="5" name="Table Placeholder 4">
            <a:extLst>
              <a:ext uri="{FF2B5EF4-FFF2-40B4-BE49-F238E27FC236}">
                <a16:creationId xmlns:a16="http://schemas.microsoft.com/office/drawing/2014/main" id="{4D6C0BA6-CC53-49C1-8CF2-0DF02F0C7E80}"/>
              </a:ext>
            </a:extLst>
          </p:cNvPr>
          <p:cNvGraphicFramePr>
            <a:graphicFrameLocks noGrp="1"/>
          </p:cNvGraphicFramePr>
          <p:nvPr>
            <p:ph type="tbl" sz="quarter" idx="13"/>
            <p:extLst>
              <p:ext uri="{D42A27DB-BD31-4B8C-83A1-F6EECF244321}">
                <p14:modId xmlns:p14="http://schemas.microsoft.com/office/powerpoint/2010/main" val="294922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022648733"/>
                    </a:ext>
                  </a:extLst>
                </a:gridCol>
                <a:gridCol w="329184">
                  <a:extLst>
                    <a:ext uri="{9D8B030D-6E8A-4147-A177-3AD203B41FA5}">
                      <a16:colId xmlns:a16="http://schemas.microsoft.com/office/drawing/2014/main" val="2655590365"/>
                    </a:ext>
                  </a:extLst>
                </a:gridCol>
                <a:gridCol w="329184">
                  <a:extLst>
                    <a:ext uri="{9D8B030D-6E8A-4147-A177-3AD203B41FA5}">
                      <a16:colId xmlns:a16="http://schemas.microsoft.com/office/drawing/2014/main" val="3304220546"/>
                    </a:ext>
                  </a:extLst>
                </a:gridCol>
                <a:gridCol w="329184">
                  <a:extLst>
                    <a:ext uri="{9D8B030D-6E8A-4147-A177-3AD203B41FA5}">
                      <a16:colId xmlns:a16="http://schemas.microsoft.com/office/drawing/2014/main" val="1254508123"/>
                    </a:ext>
                  </a:extLst>
                </a:gridCol>
                <a:gridCol w="312725">
                  <a:extLst>
                    <a:ext uri="{9D8B030D-6E8A-4147-A177-3AD203B41FA5}">
                      <a16:colId xmlns:a16="http://schemas.microsoft.com/office/drawing/2014/main" val="344845294"/>
                    </a:ext>
                  </a:extLst>
                </a:gridCol>
                <a:gridCol w="329184">
                  <a:extLst>
                    <a:ext uri="{9D8B030D-6E8A-4147-A177-3AD203B41FA5}">
                      <a16:colId xmlns:a16="http://schemas.microsoft.com/office/drawing/2014/main" val="647936621"/>
                    </a:ext>
                  </a:extLst>
                </a:gridCol>
                <a:gridCol w="329184">
                  <a:extLst>
                    <a:ext uri="{9D8B030D-6E8A-4147-A177-3AD203B41FA5}">
                      <a16:colId xmlns:a16="http://schemas.microsoft.com/office/drawing/2014/main" val="975953598"/>
                    </a:ext>
                  </a:extLst>
                </a:gridCol>
                <a:gridCol w="312725">
                  <a:extLst>
                    <a:ext uri="{9D8B030D-6E8A-4147-A177-3AD203B41FA5}">
                      <a16:colId xmlns:a16="http://schemas.microsoft.com/office/drawing/2014/main" val="383637321"/>
                    </a:ext>
                  </a:extLst>
                </a:gridCol>
                <a:gridCol w="312725">
                  <a:extLst>
                    <a:ext uri="{9D8B030D-6E8A-4147-A177-3AD203B41FA5}">
                      <a16:colId xmlns:a16="http://schemas.microsoft.com/office/drawing/2014/main" val="180268321"/>
                    </a:ext>
                  </a:extLst>
                </a:gridCol>
                <a:gridCol w="312725">
                  <a:extLst>
                    <a:ext uri="{9D8B030D-6E8A-4147-A177-3AD203B41FA5}">
                      <a16:colId xmlns:a16="http://schemas.microsoft.com/office/drawing/2014/main" val="4052804872"/>
                    </a:ext>
                  </a:extLst>
                </a:gridCol>
                <a:gridCol w="296266">
                  <a:extLst>
                    <a:ext uri="{9D8B030D-6E8A-4147-A177-3AD203B41FA5}">
                      <a16:colId xmlns:a16="http://schemas.microsoft.com/office/drawing/2014/main" val="2548442874"/>
                    </a:ext>
                  </a:extLst>
                </a:gridCol>
                <a:gridCol w="296266">
                  <a:extLst>
                    <a:ext uri="{9D8B030D-6E8A-4147-A177-3AD203B41FA5}">
                      <a16:colId xmlns:a16="http://schemas.microsoft.com/office/drawing/2014/main" val="974764854"/>
                    </a:ext>
                  </a:extLst>
                </a:gridCol>
                <a:gridCol w="312725">
                  <a:extLst>
                    <a:ext uri="{9D8B030D-6E8A-4147-A177-3AD203B41FA5}">
                      <a16:colId xmlns:a16="http://schemas.microsoft.com/office/drawing/2014/main" val="60660365"/>
                    </a:ext>
                  </a:extLst>
                </a:gridCol>
                <a:gridCol w="312725">
                  <a:extLst>
                    <a:ext uri="{9D8B030D-6E8A-4147-A177-3AD203B41FA5}">
                      <a16:colId xmlns:a16="http://schemas.microsoft.com/office/drawing/2014/main" val="3568906889"/>
                    </a:ext>
                  </a:extLst>
                </a:gridCol>
                <a:gridCol w="312725">
                  <a:extLst>
                    <a:ext uri="{9D8B030D-6E8A-4147-A177-3AD203B41FA5}">
                      <a16:colId xmlns:a16="http://schemas.microsoft.com/office/drawing/2014/main" val="102685707"/>
                    </a:ext>
                  </a:extLst>
                </a:gridCol>
                <a:gridCol w="296266">
                  <a:extLst>
                    <a:ext uri="{9D8B030D-6E8A-4147-A177-3AD203B41FA5}">
                      <a16:colId xmlns:a16="http://schemas.microsoft.com/office/drawing/2014/main" val="3634177045"/>
                    </a:ext>
                  </a:extLst>
                </a:gridCol>
                <a:gridCol w="312725">
                  <a:extLst>
                    <a:ext uri="{9D8B030D-6E8A-4147-A177-3AD203B41FA5}">
                      <a16:colId xmlns:a16="http://schemas.microsoft.com/office/drawing/2014/main" val="1098740368"/>
                    </a:ext>
                  </a:extLst>
                </a:gridCol>
                <a:gridCol w="312725">
                  <a:extLst>
                    <a:ext uri="{9D8B030D-6E8A-4147-A177-3AD203B41FA5}">
                      <a16:colId xmlns:a16="http://schemas.microsoft.com/office/drawing/2014/main" val="4161513656"/>
                    </a:ext>
                  </a:extLst>
                </a:gridCol>
                <a:gridCol w="312725">
                  <a:extLst>
                    <a:ext uri="{9D8B030D-6E8A-4147-A177-3AD203B41FA5}">
                      <a16:colId xmlns:a16="http://schemas.microsoft.com/office/drawing/2014/main" val="1858585525"/>
                    </a:ext>
                  </a:extLst>
                </a:gridCol>
                <a:gridCol w="312725">
                  <a:extLst>
                    <a:ext uri="{9D8B030D-6E8A-4147-A177-3AD203B41FA5}">
                      <a16:colId xmlns:a16="http://schemas.microsoft.com/office/drawing/2014/main" val="1571200544"/>
                    </a:ext>
                  </a:extLst>
                </a:gridCol>
                <a:gridCol w="576072">
                  <a:extLst>
                    <a:ext uri="{9D8B030D-6E8A-4147-A177-3AD203B41FA5}">
                      <a16:colId xmlns:a16="http://schemas.microsoft.com/office/drawing/2014/main" val="385767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4165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- 2018-03-08 21:39:41</a:t>
                      </a:r>
                      <a:r>
                        <a:rPr kumimoji="0" lang="pt-BR" sz="1000" b="0" i="0" u="none" strike="noStrike" kern="1200" cap="none" spc="0" normalizeH="0" baseline="0" noProof="0">
                          <a:ln>
                            <a:noFill/>
                          </a:ln>
                          <a:solidFill>
                            <a:prstClr val="black"/>
                          </a:solidFill>
                          <a:effectLst/>
                          <a:uLnTx/>
                          <a:uFillTx/>
                          <a:latin typeface="+mn-lt"/>
                          <a:ea typeface="+mn-ea"/>
                          <a:cs typeface="+mn-cs"/>
                        </a:rPr>
                        <a:t>
Feliz dia da mulher para todas as universitárias desse país! Bora comemorar, vocês merecem! #PRAVALER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Dia das mulheres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161683204"/>
                  </a:ext>
                </a:extLst>
              </a:tr>
            </a:tbl>
          </a:graphicData>
        </a:graphic>
      </p:graphicFrame>
      <p:sp>
        <p:nvSpPr>
          <p:cNvPr id="4" name="Text Placeholder 3">
            <a:extLst>
              <a:ext uri="{FF2B5EF4-FFF2-40B4-BE49-F238E27FC236}">
                <a16:creationId xmlns:a16="http://schemas.microsoft.com/office/drawing/2014/main" id="{AD25FE0C-1FA6-47BB-998E-922FB69C6D2B}"/>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40839270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9A17-09DB-4085-9C23-09FF4A97589B}"/>
              </a:ext>
            </a:extLst>
          </p:cNvPr>
          <p:cNvSpPr>
            <a:spLocks noGrp="1"/>
          </p:cNvSpPr>
          <p:nvPr>
            <p:ph type="title"/>
          </p:nvPr>
        </p:nvSpPr>
        <p:spPr/>
        <p:txBody>
          <a:bodyPr/>
          <a:lstStyle/>
          <a:p>
            <a:r>
              <a:rPr lang="en-US"/>
              <a:t>Facebook Ads Performance Table - 26 of 26</a:t>
            </a:r>
          </a:p>
        </p:txBody>
      </p:sp>
      <p:graphicFrame>
        <p:nvGraphicFramePr>
          <p:cNvPr id="5" name="Table Placeholder 4">
            <a:extLst>
              <a:ext uri="{FF2B5EF4-FFF2-40B4-BE49-F238E27FC236}">
                <a16:creationId xmlns:a16="http://schemas.microsoft.com/office/drawing/2014/main" id="{230F66E9-6898-4BFC-BE41-E385CC3B5895}"/>
              </a:ext>
            </a:extLst>
          </p:cNvPr>
          <p:cNvGraphicFramePr>
            <a:graphicFrameLocks noGrp="1"/>
          </p:cNvGraphicFramePr>
          <p:nvPr>
            <p:ph type="tbl" sz="quarter" idx="13"/>
            <p:extLst>
              <p:ext uri="{D42A27DB-BD31-4B8C-83A1-F6EECF244321}">
                <p14:modId xmlns:p14="http://schemas.microsoft.com/office/powerpoint/2010/main" val="446321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150882946"/>
                    </a:ext>
                  </a:extLst>
                </a:gridCol>
                <a:gridCol w="329184">
                  <a:extLst>
                    <a:ext uri="{9D8B030D-6E8A-4147-A177-3AD203B41FA5}">
                      <a16:colId xmlns:a16="http://schemas.microsoft.com/office/drawing/2014/main" val="2893318291"/>
                    </a:ext>
                  </a:extLst>
                </a:gridCol>
                <a:gridCol w="329184">
                  <a:extLst>
                    <a:ext uri="{9D8B030D-6E8A-4147-A177-3AD203B41FA5}">
                      <a16:colId xmlns:a16="http://schemas.microsoft.com/office/drawing/2014/main" val="2639911468"/>
                    </a:ext>
                  </a:extLst>
                </a:gridCol>
                <a:gridCol w="329184">
                  <a:extLst>
                    <a:ext uri="{9D8B030D-6E8A-4147-A177-3AD203B41FA5}">
                      <a16:colId xmlns:a16="http://schemas.microsoft.com/office/drawing/2014/main" val="19068056"/>
                    </a:ext>
                  </a:extLst>
                </a:gridCol>
                <a:gridCol w="312725">
                  <a:extLst>
                    <a:ext uri="{9D8B030D-6E8A-4147-A177-3AD203B41FA5}">
                      <a16:colId xmlns:a16="http://schemas.microsoft.com/office/drawing/2014/main" val="1597897250"/>
                    </a:ext>
                  </a:extLst>
                </a:gridCol>
                <a:gridCol w="329184">
                  <a:extLst>
                    <a:ext uri="{9D8B030D-6E8A-4147-A177-3AD203B41FA5}">
                      <a16:colId xmlns:a16="http://schemas.microsoft.com/office/drawing/2014/main" val="2711648487"/>
                    </a:ext>
                  </a:extLst>
                </a:gridCol>
                <a:gridCol w="329184">
                  <a:extLst>
                    <a:ext uri="{9D8B030D-6E8A-4147-A177-3AD203B41FA5}">
                      <a16:colId xmlns:a16="http://schemas.microsoft.com/office/drawing/2014/main" val="1664426942"/>
                    </a:ext>
                  </a:extLst>
                </a:gridCol>
                <a:gridCol w="312725">
                  <a:extLst>
                    <a:ext uri="{9D8B030D-6E8A-4147-A177-3AD203B41FA5}">
                      <a16:colId xmlns:a16="http://schemas.microsoft.com/office/drawing/2014/main" val="2988957710"/>
                    </a:ext>
                  </a:extLst>
                </a:gridCol>
                <a:gridCol w="312725">
                  <a:extLst>
                    <a:ext uri="{9D8B030D-6E8A-4147-A177-3AD203B41FA5}">
                      <a16:colId xmlns:a16="http://schemas.microsoft.com/office/drawing/2014/main" val="2354043506"/>
                    </a:ext>
                  </a:extLst>
                </a:gridCol>
                <a:gridCol w="312725">
                  <a:extLst>
                    <a:ext uri="{9D8B030D-6E8A-4147-A177-3AD203B41FA5}">
                      <a16:colId xmlns:a16="http://schemas.microsoft.com/office/drawing/2014/main" val="3148156036"/>
                    </a:ext>
                  </a:extLst>
                </a:gridCol>
                <a:gridCol w="296266">
                  <a:extLst>
                    <a:ext uri="{9D8B030D-6E8A-4147-A177-3AD203B41FA5}">
                      <a16:colId xmlns:a16="http://schemas.microsoft.com/office/drawing/2014/main" val="1127923592"/>
                    </a:ext>
                  </a:extLst>
                </a:gridCol>
                <a:gridCol w="296266">
                  <a:extLst>
                    <a:ext uri="{9D8B030D-6E8A-4147-A177-3AD203B41FA5}">
                      <a16:colId xmlns:a16="http://schemas.microsoft.com/office/drawing/2014/main" val="207325927"/>
                    </a:ext>
                  </a:extLst>
                </a:gridCol>
                <a:gridCol w="312725">
                  <a:extLst>
                    <a:ext uri="{9D8B030D-6E8A-4147-A177-3AD203B41FA5}">
                      <a16:colId xmlns:a16="http://schemas.microsoft.com/office/drawing/2014/main" val="2020344159"/>
                    </a:ext>
                  </a:extLst>
                </a:gridCol>
                <a:gridCol w="312725">
                  <a:extLst>
                    <a:ext uri="{9D8B030D-6E8A-4147-A177-3AD203B41FA5}">
                      <a16:colId xmlns:a16="http://schemas.microsoft.com/office/drawing/2014/main" val="472992132"/>
                    </a:ext>
                  </a:extLst>
                </a:gridCol>
                <a:gridCol w="312725">
                  <a:extLst>
                    <a:ext uri="{9D8B030D-6E8A-4147-A177-3AD203B41FA5}">
                      <a16:colId xmlns:a16="http://schemas.microsoft.com/office/drawing/2014/main" val="3838743567"/>
                    </a:ext>
                  </a:extLst>
                </a:gridCol>
                <a:gridCol w="296266">
                  <a:extLst>
                    <a:ext uri="{9D8B030D-6E8A-4147-A177-3AD203B41FA5}">
                      <a16:colId xmlns:a16="http://schemas.microsoft.com/office/drawing/2014/main" val="3398871390"/>
                    </a:ext>
                  </a:extLst>
                </a:gridCol>
                <a:gridCol w="312725">
                  <a:extLst>
                    <a:ext uri="{9D8B030D-6E8A-4147-A177-3AD203B41FA5}">
                      <a16:colId xmlns:a16="http://schemas.microsoft.com/office/drawing/2014/main" val="3263729957"/>
                    </a:ext>
                  </a:extLst>
                </a:gridCol>
                <a:gridCol w="312725">
                  <a:extLst>
                    <a:ext uri="{9D8B030D-6E8A-4147-A177-3AD203B41FA5}">
                      <a16:colId xmlns:a16="http://schemas.microsoft.com/office/drawing/2014/main" val="3072834149"/>
                    </a:ext>
                  </a:extLst>
                </a:gridCol>
                <a:gridCol w="312725">
                  <a:extLst>
                    <a:ext uri="{9D8B030D-6E8A-4147-A177-3AD203B41FA5}">
                      <a16:colId xmlns:a16="http://schemas.microsoft.com/office/drawing/2014/main" val="890496249"/>
                    </a:ext>
                  </a:extLst>
                </a:gridCol>
                <a:gridCol w="312725">
                  <a:extLst>
                    <a:ext uri="{9D8B030D-6E8A-4147-A177-3AD203B41FA5}">
                      <a16:colId xmlns:a16="http://schemas.microsoft.com/office/drawing/2014/main" val="4152207325"/>
                    </a:ext>
                  </a:extLst>
                </a:gridCol>
                <a:gridCol w="576072">
                  <a:extLst>
                    <a:ext uri="{9D8B030D-6E8A-4147-A177-3AD203B41FA5}">
                      <a16:colId xmlns:a16="http://schemas.microsoft.com/office/drawing/2014/main" val="195953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2783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PRAVALER - 2018-03-07 21:44:14</a:t>
                      </a:r>
                      <a:r>
                        <a:rPr kumimoji="0" lang="pt-BR" sz="1000" b="0" i="0" u="none" strike="noStrike" kern="1200" cap="none" spc="0" normalizeH="0" baseline="0" noProof="0">
                          <a:ln>
                            <a:noFill/>
                          </a:ln>
                          <a:solidFill>
                            <a:prstClr val="black"/>
                          </a:solidFill>
                          <a:effectLst/>
                          <a:uLnTx/>
                          <a:uFillTx/>
                          <a:latin typeface="+mn-lt"/>
                          <a:ea typeface="+mn-ea"/>
                          <a:cs typeface="+mn-cs"/>
                        </a:rPr>
                        <a:t>
Passou o FIES, o PROUNI, o SISU e você não pegou nenhuma vaga? Não tem problema! Você ainda pode estudar na faculdade dos seus sonhos com o PRAVALER! #VAIESTUDAR #VAIESTUDARPRAVALER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[CL/AG] - Vai estudar pravaler - Mar/18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Brazil; Ages: 17 - 25; Interests: University, Cursinho, Student loan, Vestibular, Higher education, Education, Faculty (division) or Exame Nacional do Ensino Médio</a:t>
                      </a:r>
                    </a:p>
                  </a:txBody>
                  <a:tcPr/>
                </a:tc>
                <a:extLst>
                  <a:ext uri="{0D108BD9-81ED-4DB2-BD59-A6C34878D82A}">
                    <a16:rowId xmlns:a16="http://schemas.microsoft.com/office/drawing/2014/main" val="1526181971"/>
                  </a:ext>
                </a:extLst>
              </a:tr>
            </a:tbl>
          </a:graphicData>
        </a:graphic>
      </p:graphicFrame>
      <p:sp>
        <p:nvSpPr>
          <p:cNvPr id="4" name="Text Placeholder 3">
            <a:extLst>
              <a:ext uri="{FF2B5EF4-FFF2-40B4-BE49-F238E27FC236}">
                <a16:creationId xmlns:a16="http://schemas.microsoft.com/office/drawing/2014/main" id="{C5ED1017-B11B-47A0-99AA-08A0B18C5880}"/>
              </a:ext>
            </a:extLst>
          </p:cNvPr>
          <p:cNvSpPr>
            <a:spLocks noGrp="1"/>
          </p:cNvSpPr>
          <p:nvPr>
            <p:ph type="body" sz="quarter" idx="14"/>
          </p:nvPr>
        </p:nvSpPr>
        <p:spPr/>
        <p:txBody>
          <a:bodyPr/>
          <a:lstStyle/>
          <a:p>
            <a:r>
              <a:rPr lang="en-US"/>
              <a:t>01.03.2018 - 29.03.2018</a:t>
            </a:r>
          </a:p>
        </p:txBody>
      </p:sp>
    </p:spTree>
    <p:extLst>
      <p:ext uri="{BB962C8B-B14F-4D97-AF65-F5344CB8AC3E}">
        <p14:creationId xmlns:p14="http://schemas.microsoft.com/office/powerpoint/2010/main" val="32490493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93435-72A3-4B22-95DB-1E4B1F2750D1}"/>
              </a:ext>
            </a:extLst>
          </p:cNvPr>
          <p:cNvSpPr>
            <a:spLocks noGrp="1"/>
          </p:cNvSpPr>
          <p:nvPr>
            <p:ph type="title"/>
          </p:nvPr>
        </p:nvSpPr>
        <p:spPr/>
        <p:txBody>
          <a:bodyPr/>
          <a:lstStyle/>
          <a:p>
            <a:r>
              <a:rPr lang="en-US"/>
              <a:t>Facebook Ads Clicks Distribution</a:t>
            </a:r>
          </a:p>
        </p:txBody>
      </p:sp>
      <p:graphicFrame>
        <p:nvGraphicFramePr>
          <p:cNvPr id="6" name="Chart Placeholder 5">
            <a:extLst>
              <a:ext uri="{FF2B5EF4-FFF2-40B4-BE49-F238E27FC236}">
                <a16:creationId xmlns:a16="http://schemas.microsoft.com/office/drawing/2014/main" id="{9DD39654-7378-434E-B0F0-2D13849D7E76}"/>
              </a:ext>
            </a:extLst>
          </p:cNvPr>
          <p:cNvGraphicFramePr>
            <a:graphicFrameLocks noGrp="1"/>
          </p:cNvGraphicFramePr>
          <p:nvPr>
            <p:ph type="chart" sz="quarter" idx="13"/>
            <p:extLst>
              <p:ext uri="{D42A27DB-BD31-4B8C-83A1-F6EECF244321}">
                <p14:modId xmlns:p14="http://schemas.microsoft.com/office/powerpoint/2010/main" val="2567819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685DB-48C3-40D8-A72B-E1259874266A}"/>
              </a:ext>
            </a:extLst>
          </p:cNvPr>
          <p:cNvSpPr>
            <a:spLocks noGrp="1"/>
          </p:cNvSpPr>
          <p:nvPr>
            <p:ph type="body" sz="quarter" idx="14"/>
          </p:nvPr>
        </p:nvSpPr>
        <p:spPr/>
        <p:txBody>
          <a:bodyPr/>
          <a:lstStyle/>
          <a:p>
            <a:r>
              <a:rPr lang="en-US"/>
              <a:t>01.03.2018 - 29.03.2018</a:t>
            </a:r>
          </a:p>
        </p:txBody>
      </p:sp>
      <p:sp>
        <p:nvSpPr>
          <p:cNvPr id="5" name="Footer Placeholder 4">
            <a:extLst>
              <a:ext uri="{FF2B5EF4-FFF2-40B4-BE49-F238E27FC236}">
                <a16:creationId xmlns:a16="http://schemas.microsoft.com/office/drawing/2014/main" id="{C37E62F1-4DE0-4790-9691-65A10C630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2252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12954</Words>
  <Application>Microsoft Office PowerPoint</Application>
  <PresentationFormat>On-screen Show (4:3)</PresentationFormat>
  <Paragraphs>2136</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Ads Analytics</vt:lpstr>
      <vt:lpstr>Facebook Ads Key Metrics Table</vt:lpstr>
      <vt:lpstr>Facebook Ads Objective Distribution</vt:lpstr>
      <vt:lpstr>Facebook Ads Creative Type Distribution</vt:lpstr>
      <vt:lpstr>Facebook Ads Costs Table - 1 of 26</vt:lpstr>
      <vt:lpstr>Facebook Ads Costs Table - 2 of 26</vt:lpstr>
      <vt:lpstr>Facebook Ads Costs Table - 3 of 26</vt:lpstr>
      <vt:lpstr>Facebook Ads Costs Table - 4 of 26</vt:lpstr>
      <vt:lpstr>Facebook Ads Costs Table - 5 of 26</vt:lpstr>
      <vt:lpstr>Facebook Ads Costs Table - 6 of 26</vt:lpstr>
      <vt:lpstr>Facebook Ads Costs Table - 7 of 26</vt:lpstr>
      <vt:lpstr>Facebook Ads Costs Table - 8 of 26</vt:lpstr>
      <vt:lpstr>Facebook Ads Costs Table - 9 of 26</vt:lpstr>
      <vt:lpstr>Facebook Ads Costs Table - 10 of 26</vt:lpstr>
      <vt:lpstr>Facebook Ads Costs Table - 11 of 26</vt:lpstr>
      <vt:lpstr>Facebook Ads Costs Table - 12 of 26</vt:lpstr>
      <vt:lpstr>Facebook Ads Costs Table - 13 of 26</vt:lpstr>
      <vt:lpstr>Facebook Ads Costs Table - 14 of 26</vt:lpstr>
      <vt:lpstr>Facebook Ads Costs Table - 15 of 26</vt:lpstr>
      <vt:lpstr>Facebook Ads Costs Table - 16 of 26</vt:lpstr>
      <vt:lpstr>Facebook Ads Costs Table - 17 of 26</vt:lpstr>
      <vt:lpstr>Facebook Ads Costs Table - 18 of 26</vt:lpstr>
      <vt:lpstr>Facebook Ads Costs Table - 19 of 26</vt:lpstr>
      <vt:lpstr>Facebook Ads Costs Table - 20 of 26</vt:lpstr>
      <vt:lpstr>Facebook Ads Costs Table - 21 of 26</vt:lpstr>
      <vt:lpstr>Facebook Ads Costs Table - 22 of 26</vt:lpstr>
      <vt:lpstr>Facebook Ads Costs Table - 23 of 26</vt:lpstr>
      <vt:lpstr>Facebook Ads Costs Table - 24 of 26</vt:lpstr>
      <vt:lpstr>Facebook Ads Costs Table - 25 of 26</vt:lpstr>
      <vt:lpstr>Facebook Ads Costs Table - 26 of 26</vt:lpstr>
      <vt:lpstr>Facebook Ads Performance Table - 1 of 26</vt:lpstr>
      <vt:lpstr>Facebook Ads Performance Table - 2 of 26</vt:lpstr>
      <vt:lpstr>Facebook Ads Performance Table - 3 of 26</vt:lpstr>
      <vt:lpstr>Facebook Ads Performance Table - 4 of 26</vt:lpstr>
      <vt:lpstr>Facebook Ads Performance Table - 5 of 26</vt:lpstr>
      <vt:lpstr>Facebook Ads Performance Table - 6 of 26</vt:lpstr>
      <vt:lpstr>Facebook Ads Performance Table - 7 of 26</vt:lpstr>
      <vt:lpstr>Facebook Ads Performance Table - 8 of 26</vt:lpstr>
      <vt:lpstr>Facebook Ads Performance Table - 9 of 26</vt:lpstr>
      <vt:lpstr>Facebook Ads Performance Table - 10 of 26</vt:lpstr>
      <vt:lpstr>Facebook Ads Performance Table - 11 of 26</vt:lpstr>
      <vt:lpstr>Facebook Ads Performance Table - 12 of 26</vt:lpstr>
      <vt:lpstr>Facebook Ads Performance Table - 13 of 26</vt:lpstr>
      <vt:lpstr>Facebook Ads Performance Table - 14 of 26</vt:lpstr>
      <vt:lpstr>Facebook Ads Performance Table - 15 of 26</vt:lpstr>
      <vt:lpstr>Facebook Ads Performance Table - 16 of 26</vt:lpstr>
      <vt:lpstr>Facebook Ads Performance Table - 17 of 26</vt:lpstr>
      <vt:lpstr>Facebook Ads Performance Table - 18 of 26</vt:lpstr>
      <vt:lpstr>Facebook Ads Performance Table - 19 of 26</vt:lpstr>
      <vt:lpstr>Facebook Ads Performance Table - 20 of 26</vt:lpstr>
      <vt:lpstr>Facebook Ads Performance Table - 21 of 26</vt:lpstr>
      <vt:lpstr>Facebook Ads Performance Table - 22 of 26</vt:lpstr>
      <vt:lpstr>Facebook Ads Performance Table - 23 of 26</vt:lpstr>
      <vt:lpstr>Facebook Ads Performance Table - 24 of 26</vt:lpstr>
      <vt:lpstr>Facebook Ads Performance Table - 25 of 26</vt:lpstr>
      <vt:lpstr>Facebook Ads Performance Table - 26 of 26</vt:lpstr>
      <vt:lpstr>Facebook Ads Clicks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Ads Analytics</dc:title>
  <dc:creator>Administrator</dc:creator>
  <cp:lastModifiedBy>Administrator</cp:lastModifiedBy>
  <cp:revision>1</cp:revision>
  <dcterms:created xsi:type="dcterms:W3CDTF">2018-04-04T15:18:36Z</dcterms:created>
  <dcterms:modified xsi:type="dcterms:W3CDTF">2018-04-04T15:20:59Z</dcterms:modified>
</cp:coreProperties>
</file>