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1B1AE-053B-40B7-8626-FC448AA4F201}"/>
              </a:ext>
            </a:extLst>
          </p:cNvPr>
          <p:cNvSpPr>
            <a:spLocks noGrp="1"/>
          </p:cNvSpPr>
          <p:nvPr>
            <p:ph type="title"/>
          </p:nvPr>
        </p:nvSpPr>
        <p:spPr/>
        <p:txBody>
          <a:bodyPr/>
          <a:lstStyle/>
          <a:p>
            <a:r>
              <a:rPr lang="en-US"/>
              <a:t>Facebook Ads Costs Table - 1 of 26</a:t>
            </a:r>
          </a:p>
        </p:txBody>
      </p:sp>
      <p:graphicFrame>
        <p:nvGraphicFramePr>
          <p:cNvPr id="5" name="Table Placeholder 4">
            <a:extLst>
              <a:ext uri="{FF2B5EF4-FFF2-40B4-BE49-F238E27FC236}">
                <a16:creationId xmlns:a16="http://schemas.microsoft.com/office/drawing/2014/main" id="{71294E54-59BD-4342-9D13-CCE01EE068A9}"/>
              </a:ext>
            </a:extLst>
          </p:cNvPr>
          <p:cNvGraphicFramePr>
            <a:graphicFrameLocks noGrp="1"/>
          </p:cNvGraphicFramePr>
          <p:nvPr>
            <p:ph type="tbl" sz="quarter" idx="13"/>
            <p:extLst>
              <p:ext uri="{D42A27DB-BD31-4B8C-83A1-F6EECF244321}">
                <p14:modId xmlns:p14="http://schemas.microsoft.com/office/powerpoint/2010/main" val="2250047248"/>
              </p:ext>
            </p:extLst>
          </p:nvPr>
        </p:nvGraphicFramePr>
        <p:xfrm>
          <a:off x="457200" y="1731963"/>
          <a:ext cx="8204917" cy="146304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50016064"/>
                    </a:ext>
                  </a:extLst>
                </a:gridCol>
                <a:gridCol w="378562">
                  <a:extLst>
                    <a:ext uri="{9D8B030D-6E8A-4147-A177-3AD203B41FA5}">
                      <a16:colId xmlns:a16="http://schemas.microsoft.com/office/drawing/2014/main" val="2211372246"/>
                    </a:ext>
                  </a:extLst>
                </a:gridCol>
                <a:gridCol w="378562">
                  <a:extLst>
                    <a:ext uri="{9D8B030D-6E8A-4147-A177-3AD203B41FA5}">
                      <a16:colId xmlns:a16="http://schemas.microsoft.com/office/drawing/2014/main" val="3224237451"/>
                    </a:ext>
                  </a:extLst>
                </a:gridCol>
                <a:gridCol w="395021">
                  <a:extLst>
                    <a:ext uri="{9D8B030D-6E8A-4147-A177-3AD203B41FA5}">
                      <a16:colId xmlns:a16="http://schemas.microsoft.com/office/drawing/2014/main" val="3658084360"/>
                    </a:ext>
                  </a:extLst>
                </a:gridCol>
                <a:gridCol w="395021">
                  <a:extLst>
                    <a:ext uri="{9D8B030D-6E8A-4147-A177-3AD203B41FA5}">
                      <a16:colId xmlns:a16="http://schemas.microsoft.com/office/drawing/2014/main" val="717602277"/>
                    </a:ext>
                  </a:extLst>
                </a:gridCol>
                <a:gridCol w="378562">
                  <a:extLst>
                    <a:ext uri="{9D8B030D-6E8A-4147-A177-3AD203B41FA5}">
                      <a16:colId xmlns:a16="http://schemas.microsoft.com/office/drawing/2014/main" val="3704516940"/>
                    </a:ext>
                  </a:extLst>
                </a:gridCol>
                <a:gridCol w="378562">
                  <a:extLst>
                    <a:ext uri="{9D8B030D-6E8A-4147-A177-3AD203B41FA5}">
                      <a16:colId xmlns:a16="http://schemas.microsoft.com/office/drawing/2014/main" val="1405490916"/>
                    </a:ext>
                  </a:extLst>
                </a:gridCol>
                <a:gridCol w="378562">
                  <a:extLst>
                    <a:ext uri="{9D8B030D-6E8A-4147-A177-3AD203B41FA5}">
                      <a16:colId xmlns:a16="http://schemas.microsoft.com/office/drawing/2014/main" val="2317021694"/>
                    </a:ext>
                  </a:extLst>
                </a:gridCol>
                <a:gridCol w="378562">
                  <a:extLst>
                    <a:ext uri="{9D8B030D-6E8A-4147-A177-3AD203B41FA5}">
                      <a16:colId xmlns:a16="http://schemas.microsoft.com/office/drawing/2014/main" val="4010444086"/>
                    </a:ext>
                  </a:extLst>
                </a:gridCol>
                <a:gridCol w="378562">
                  <a:extLst>
                    <a:ext uri="{9D8B030D-6E8A-4147-A177-3AD203B41FA5}">
                      <a16:colId xmlns:a16="http://schemas.microsoft.com/office/drawing/2014/main" val="391314196"/>
                    </a:ext>
                  </a:extLst>
                </a:gridCol>
                <a:gridCol w="378562">
                  <a:extLst>
                    <a:ext uri="{9D8B030D-6E8A-4147-A177-3AD203B41FA5}">
                      <a16:colId xmlns:a16="http://schemas.microsoft.com/office/drawing/2014/main" val="1806505956"/>
                    </a:ext>
                  </a:extLst>
                </a:gridCol>
                <a:gridCol w="378562">
                  <a:extLst>
                    <a:ext uri="{9D8B030D-6E8A-4147-A177-3AD203B41FA5}">
                      <a16:colId xmlns:a16="http://schemas.microsoft.com/office/drawing/2014/main" val="2262518744"/>
                    </a:ext>
                  </a:extLst>
                </a:gridCol>
                <a:gridCol w="378562">
                  <a:extLst>
                    <a:ext uri="{9D8B030D-6E8A-4147-A177-3AD203B41FA5}">
                      <a16:colId xmlns:a16="http://schemas.microsoft.com/office/drawing/2014/main" val="1769025610"/>
                    </a:ext>
                  </a:extLst>
                </a:gridCol>
                <a:gridCol w="378562">
                  <a:extLst>
                    <a:ext uri="{9D8B030D-6E8A-4147-A177-3AD203B41FA5}">
                      <a16:colId xmlns:a16="http://schemas.microsoft.com/office/drawing/2014/main" val="606576439"/>
                    </a:ext>
                  </a:extLst>
                </a:gridCol>
                <a:gridCol w="378562">
                  <a:extLst>
                    <a:ext uri="{9D8B030D-6E8A-4147-A177-3AD203B41FA5}">
                      <a16:colId xmlns:a16="http://schemas.microsoft.com/office/drawing/2014/main" val="1781090996"/>
                    </a:ext>
                  </a:extLst>
                </a:gridCol>
                <a:gridCol w="378562">
                  <a:extLst>
                    <a:ext uri="{9D8B030D-6E8A-4147-A177-3AD203B41FA5}">
                      <a16:colId xmlns:a16="http://schemas.microsoft.com/office/drawing/2014/main" val="590375360"/>
                    </a:ext>
                  </a:extLst>
                </a:gridCol>
                <a:gridCol w="395021">
                  <a:extLst>
                    <a:ext uri="{9D8B030D-6E8A-4147-A177-3AD203B41FA5}">
                      <a16:colId xmlns:a16="http://schemas.microsoft.com/office/drawing/2014/main" val="1064918603"/>
                    </a:ext>
                  </a:extLst>
                </a:gridCol>
                <a:gridCol w="534924">
                  <a:extLst>
                    <a:ext uri="{9D8B030D-6E8A-4147-A177-3AD203B41FA5}">
                      <a16:colId xmlns:a16="http://schemas.microsoft.com/office/drawing/2014/main" val="3524197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840560160"/>
                  </a:ext>
                </a:extLst>
              </a:tr>
            </a:tbl>
          </a:graphicData>
        </a:graphic>
      </p:graphicFrame>
      <p:sp>
        <p:nvSpPr>
          <p:cNvPr id="4" name="Text Placeholder 3">
            <a:extLst>
              <a:ext uri="{FF2B5EF4-FFF2-40B4-BE49-F238E27FC236}">
                <a16:creationId xmlns:a16="http://schemas.microsoft.com/office/drawing/2014/main" id="{B20D59EF-F25C-4D99-8BFE-B132AF642858}"/>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449976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E5306-64F5-462A-A7F2-ED033049D302}"/>
              </a:ext>
            </a:extLst>
          </p:cNvPr>
          <p:cNvSpPr>
            <a:spLocks noGrp="1"/>
          </p:cNvSpPr>
          <p:nvPr>
            <p:ph type="title"/>
          </p:nvPr>
        </p:nvSpPr>
        <p:spPr/>
        <p:txBody>
          <a:bodyPr/>
          <a:lstStyle/>
          <a:p>
            <a:r>
              <a:rPr lang="en-US"/>
              <a:t>Facebook Ads Costs Table - 2 of 26</a:t>
            </a:r>
          </a:p>
        </p:txBody>
      </p:sp>
      <p:graphicFrame>
        <p:nvGraphicFramePr>
          <p:cNvPr id="5" name="Table Placeholder 4">
            <a:extLst>
              <a:ext uri="{FF2B5EF4-FFF2-40B4-BE49-F238E27FC236}">
                <a16:creationId xmlns:a16="http://schemas.microsoft.com/office/drawing/2014/main" id="{8873885A-7D7B-4318-B4F8-45645DD93DA3}"/>
              </a:ext>
            </a:extLst>
          </p:cNvPr>
          <p:cNvGraphicFramePr>
            <a:graphicFrameLocks noGrp="1"/>
          </p:cNvGraphicFramePr>
          <p:nvPr>
            <p:ph type="tbl" sz="quarter" idx="13"/>
            <p:extLst>
              <p:ext uri="{D42A27DB-BD31-4B8C-83A1-F6EECF244321}">
                <p14:modId xmlns:p14="http://schemas.microsoft.com/office/powerpoint/2010/main" val="147975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48765860"/>
                    </a:ext>
                  </a:extLst>
                </a:gridCol>
                <a:gridCol w="378562">
                  <a:extLst>
                    <a:ext uri="{9D8B030D-6E8A-4147-A177-3AD203B41FA5}">
                      <a16:colId xmlns:a16="http://schemas.microsoft.com/office/drawing/2014/main" val="3133233461"/>
                    </a:ext>
                  </a:extLst>
                </a:gridCol>
                <a:gridCol w="378562">
                  <a:extLst>
                    <a:ext uri="{9D8B030D-6E8A-4147-A177-3AD203B41FA5}">
                      <a16:colId xmlns:a16="http://schemas.microsoft.com/office/drawing/2014/main" val="1711572179"/>
                    </a:ext>
                  </a:extLst>
                </a:gridCol>
                <a:gridCol w="395021">
                  <a:extLst>
                    <a:ext uri="{9D8B030D-6E8A-4147-A177-3AD203B41FA5}">
                      <a16:colId xmlns:a16="http://schemas.microsoft.com/office/drawing/2014/main" val="4100578184"/>
                    </a:ext>
                  </a:extLst>
                </a:gridCol>
                <a:gridCol w="395021">
                  <a:extLst>
                    <a:ext uri="{9D8B030D-6E8A-4147-A177-3AD203B41FA5}">
                      <a16:colId xmlns:a16="http://schemas.microsoft.com/office/drawing/2014/main" val="4231492675"/>
                    </a:ext>
                  </a:extLst>
                </a:gridCol>
                <a:gridCol w="378562">
                  <a:extLst>
                    <a:ext uri="{9D8B030D-6E8A-4147-A177-3AD203B41FA5}">
                      <a16:colId xmlns:a16="http://schemas.microsoft.com/office/drawing/2014/main" val="695766448"/>
                    </a:ext>
                  </a:extLst>
                </a:gridCol>
                <a:gridCol w="378562">
                  <a:extLst>
                    <a:ext uri="{9D8B030D-6E8A-4147-A177-3AD203B41FA5}">
                      <a16:colId xmlns:a16="http://schemas.microsoft.com/office/drawing/2014/main" val="3994239635"/>
                    </a:ext>
                  </a:extLst>
                </a:gridCol>
                <a:gridCol w="378562">
                  <a:extLst>
                    <a:ext uri="{9D8B030D-6E8A-4147-A177-3AD203B41FA5}">
                      <a16:colId xmlns:a16="http://schemas.microsoft.com/office/drawing/2014/main" val="1108869579"/>
                    </a:ext>
                  </a:extLst>
                </a:gridCol>
                <a:gridCol w="378562">
                  <a:extLst>
                    <a:ext uri="{9D8B030D-6E8A-4147-A177-3AD203B41FA5}">
                      <a16:colId xmlns:a16="http://schemas.microsoft.com/office/drawing/2014/main" val="1189681093"/>
                    </a:ext>
                  </a:extLst>
                </a:gridCol>
                <a:gridCol w="378562">
                  <a:extLst>
                    <a:ext uri="{9D8B030D-6E8A-4147-A177-3AD203B41FA5}">
                      <a16:colId xmlns:a16="http://schemas.microsoft.com/office/drawing/2014/main" val="1047530274"/>
                    </a:ext>
                  </a:extLst>
                </a:gridCol>
                <a:gridCol w="378562">
                  <a:extLst>
                    <a:ext uri="{9D8B030D-6E8A-4147-A177-3AD203B41FA5}">
                      <a16:colId xmlns:a16="http://schemas.microsoft.com/office/drawing/2014/main" val="2288208667"/>
                    </a:ext>
                  </a:extLst>
                </a:gridCol>
                <a:gridCol w="378562">
                  <a:extLst>
                    <a:ext uri="{9D8B030D-6E8A-4147-A177-3AD203B41FA5}">
                      <a16:colId xmlns:a16="http://schemas.microsoft.com/office/drawing/2014/main" val="3969860358"/>
                    </a:ext>
                  </a:extLst>
                </a:gridCol>
                <a:gridCol w="378562">
                  <a:extLst>
                    <a:ext uri="{9D8B030D-6E8A-4147-A177-3AD203B41FA5}">
                      <a16:colId xmlns:a16="http://schemas.microsoft.com/office/drawing/2014/main" val="1863316994"/>
                    </a:ext>
                  </a:extLst>
                </a:gridCol>
                <a:gridCol w="378562">
                  <a:extLst>
                    <a:ext uri="{9D8B030D-6E8A-4147-A177-3AD203B41FA5}">
                      <a16:colId xmlns:a16="http://schemas.microsoft.com/office/drawing/2014/main" val="2119597391"/>
                    </a:ext>
                  </a:extLst>
                </a:gridCol>
                <a:gridCol w="378562">
                  <a:extLst>
                    <a:ext uri="{9D8B030D-6E8A-4147-A177-3AD203B41FA5}">
                      <a16:colId xmlns:a16="http://schemas.microsoft.com/office/drawing/2014/main" val="3885584579"/>
                    </a:ext>
                  </a:extLst>
                </a:gridCol>
                <a:gridCol w="378562">
                  <a:extLst>
                    <a:ext uri="{9D8B030D-6E8A-4147-A177-3AD203B41FA5}">
                      <a16:colId xmlns:a16="http://schemas.microsoft.com/office/drawing/2014/main" val="2887926179"/>
                    </a:ext>
                  </a:extLst>
                </a:gridCol>
                <a:gridCol w="395021">
                  <a:extLst>
                    <a:ext uri="{9D8B030D-6E8A-4147-A177-3AD203B41FA5}">
                      <a16:colId xmlns:a16="http://schemas.microsoft.com/office/drawing/2014/main" val="1910734050"/>
                    </a:ext>
                  </a:extLst>
                </a:gridCol>
                <a:gridCol w="534924">
                  <a:extLst>
                    <a:ext uri="{9D8B030D-6E8A-4147-A177-3AD203B41FA5}">
                      <a16:colId xmlns:a16="http://schemas.microsoft.com/office/drawing/2014/main" val="1069807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840730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- 2018-03-26 20:31:16</a:t>
                      </a:r>
                      <a:r>
                        <a:rPr kumimoji="0" lang="pt-BR" sz="1000" b="0" i="0" u="none" strike="noStrike" kern="1200" cap="none" spc="0" normalizeH="0" baseline="0" noProof="0">
                          <a:ln>
                            <a:noFill/>
                          </a:ln>
                          <a:solidFill>
                            <a:prstClr val="black"/>
                          </a:solidFill>
                          <a:effectLst/>
                          <a:uLnTx/>
                          <a:uFillTx/>
                          <a:latin typeface="+mn-lt"/>
                          <a:ea typeface="+mn-ea"/>
                          <a:cs typeface="+mn-cs"/>
                        </a:rPr>
                        <a:t>
Sem estress, galera! Se o resultado não foi favorável, vem com o PRAVALER! Tem muitas faculdades sem juros e aqui, não tem limite de vaga: https://goo.gl/Jpa9oQ #VAIESTUDAR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[CL/AG] - Post 26/03 -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2935379142"/>
                  </a:ext>
                </a:extLst>
              </a:tr>
            </a:tbl>
          </a:graphicData>
        </a:graphic>
      </p:graphicFrame>
      <p:sp>
        <p:nvSpPr>
          <p:cNvPr id="4" name="Text Placeholder 3">
            <a:extLst>
              <a:ext uri="{FF2B5EF4-FFF2-40B4-BE49-F238E27FC236}">
                <a16:creationId xmlns:a16="http://schemas.microsoft.com/office/drawing/2014/main" id="{7D53C2CD-0D82-4014-9559-F31C4E5FEC67}"/>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4206864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676B3-B6A6-490F-B855-32158AA2055D}"/>
              </a:ext>
            </a:extLst>
          </p:cNvPr>
          <p:cNvSpPr>
            <a:spLocks noGrp="1"/>
          </p:cNvSpPr>
          <p:nvPr>
            <p:ph type="title"/>
          </p:nvPr>
        </p:nvSpPr>
        <p:spPr/>
        <p:txBody>
          <a:bodyPr/>
          <a:lstStyle/>
          <a:p>
            <a:r>
              <a:rPr lang="en-US"/>
              <a:t>Facebook Ads Costs Table - 3 of 26</a:t>
            </a:r>
          </a:p>
        </p:txBody>
      </p:sp>
      <p:graphicFrame>
        <p:nvGraphicFramePr>
          <p:cNvPr id="5" name="Table Placeholder 4">
            <a:extLst>
              <a:ext uri="{FF2B5EF4-FFF2-40B4-BE49-F238E27FC236}">
                <a16:creationId xmlns:a16="http://schemas.microsoft.com/office/drawing/2014/main" id="{88F504FB-8CAF-4BBD-AAEF-2463E3E3927F}"/>
              </a:ext>
            </a:extLst>
          </p:cNvPr>
          <p:cNvGraphicFramePr>
            <a:graphicFrameLocks noGrp="1"/>
          </p:cNvGraphicFramePr>
          <p:nvPr>
            <p:ph type="tbl" sz="quarter" idx="13"/>
            <p:extLst>
              <p:ext uri="{D42A27DB-BD31-4B8C-83A1-F6EECF244321}">
                <p14:modId xmlns:p14="http://schemas.microsoft.com/office/powerpoint/2010/main" val="4207302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63229370"/>
                    </a:ext>
                  </a:extLst>
                </a:gridCol>
                <a:gridCol w="378562">
                  <a:extLst>
                    <a:ext uri="{9D8B030D-6E8A-4147-A177-3AD203B41FA5}">
                      <a16:colId xmlns:a16="http://schemas.microsoft.com/office/drawing/2014/main" val="482330095"/>
                    </a:ext>
                  </a:extLst>
                </a:gridCol>
                <a:gridCol w="378562">
                  <a:extLst>
                    <a:ext uri="{9D8B030D-6E8A-4147-A177-3AD203B41FA5}">
                      <a16:colId xmlns:a16="http://schemas.microsoft.com/office/drawing/2014/main" val="168629143"/>
                    </a:ext>
                  </a:extLst>
                </a:gridCol>
                <a:gridCol w="395021">
                  <a:extLst>
                    <a:ext uri="{9D8B030D-6E8A-4147-A177-3AD203B41FA5}">
                      <a16:colId xmlns:a16="http://schemas.microsoft.com/office/drawing/2014/main" val="787532785"/>
                    </a:ext>
                  </a:extLst>
                </a:gridCol>
                <a:gridCol w="395021">
                  <a:extLst>
                    <a:ext uri="{9D8B030D-6E8A-4147-A177-3AD203B41FA5}">
                      <a16:colId xmlns:a16="http://schemas.microsoft.com/office/drawing/2014/main" val="3436821024"/>
                    </a:ext>
                  </a:extLst>
                </a:gridCol>
                <a:gridCol w="378562">
                  <a:extLst>
                    <a:ext uri="{9D8B030D-6E8A-4147-A177-3AD203B41FA5}">
                      <a16:colId xmlns:a16="http://schemas.microsoft.com/office/drawing/2014/main" val="2055347473"/>
                    </a:ext>
                  </a:extLst>
                </a:gridCol>
                <a:gridCol w="378562">
                  <a:extLst>
                    <a:ext uri="{9D8B030D-6E8A-4147-A177-3AD203B41FA5}">
                      <a16:colId xmlns:a16="http://schemas.microsoft.com/office/drawing/2014/main" val="2738651630"/>
                    </a:ext>
                  </a:extLst>
                </a:gridCol>
                <a:gridCol w="378562">
                  <a:extLst>
                    <a:ext uri="{9D8B030D-6E8A-4147-A177-3AD203B41FA5}">
                      <a16:colId xmlns:a16="http://schemas.microsoft.com/office/drawing/2014/main" val="3962660548"/>
                    </a:ext>
                  </a:extLst>
                </a:gridCol>
                <a:gridCol w="378562">
                  <a:extLst>
                    <a:ext uri="{9D8B030D-6E8A-4147-A177-3AD203B41FA5}">
                      <a16:colId xmlns:a16="http://schemas.microsoft.com/office/drawing/2014/main" val="3604404748"/>
                    </a:ext>
                  </a:extLst>
                </a:gridCol>
                <a:gridCol w="378562">
                  <a:extLst>
                    <a:ext uri="{9D8B030D-6E8A-4147-A177-3AD203B41FA5}">
                      <a16:colId xmlns:a16="http://schemas.microsoft.com/office/drawing/2014/main" val="1000560259"/>
                    </a:ext>
                  </a:extLst>
                </a:gridCol>
                <a:gridCol w="378562">
                  <a:extLst>
                    <a:ext uri="{9D8B030D-6E8A-4147-A177-3AD203B41FA5}">
                      <a16:colId xmlns:a16="http://schemas.microsoft.com/office/drawing/2014/main" val="1391480081"/>
                    </a:ext>
                  </a:extLst>
                </a:gridCol>
                <a:gridCol w="378562">
                  <a:extLst>
                    <a:ext uri="{9D8B030D-6E8A-4147-A177-3AD203B41FA5}">
                      <a16:colId xmlns:a16="http://schemas.microsoft.com/office/drawing/2014/main" val="3927862623"/>
                    </a:ext>
                  </a:extLst>
                </a:gridCol>
                <a:gridCol w="378562">
                  <a:extLst>
                    <a:ext uri="{9D8B030D-6E8A-4147-A177-3AD203B41FA5}">
                      <a16:colId xmlns:a16="http://schemas.microsoft.com/office/drawing/2014/main" val="3338239985"/>
                    </a:ext>
                  </a:extLst>
                </a:gridCol>
                <a:gridCol w="378562">
                  <a:extLst>
                    <a:ext uri="{9D8B030D-6E8A-4147-A177-3AD203B41FA5}">
                      <a16:colId xmlns:a16="http://schemas.microsoft.com/office/drawing/2014/main" val="2554468119"/>
                    </a:ext>
                  </a:extLst>
                </a:gridCol>
                <a:gridCol w="378562">
                  <a:extLst>
                    <a:ext uri="{9D8B030D-6E8A-4147-A177-3AD203B41FA5}">
                      <a16:colId xmlns:a16="http://schemas.microsoft.com/office/drawing/2014/main" val="2717843895"/>
                    </a:ext>
                  </a:extLst>
                </a:gridCol>
                <a:gridCol w="378562">
                  <a:extLst>
                    <a:ext uri="{9D8B030D-6E8A-4147-A177-3AD203B41FA5}">
                      <a16:colId xmlns:a16="http://schemas.microsoft.com/office/drawing/2014/main" val="2047648730"/>
                    </a:ext>
                  </a:extLst>
                </a:gridCol>
                <a:gridCol w="395021">
                  <a:extLst>
                    <a:ext uri="{9D8B030D-6E8A-4147-A177-3AD203B41FA5}">
                      <a16:colId xmlns:a16="http://schemas.microsoft.com/office/drawing/2014/main" val="2109119104"/>
                    </a:ext>
                  </a:extLst>
                </a:gridCol>
                <a:gridCol w="534924">
                  <a:extLst>
                    <a:ext uri="{9D8B030D-6E8A-4147-A177-3AD203B41FA5}">
                      <a16:colId xmlns:a16="http://schemas.microsoft.com/office/drawing/2014/main" val="2724811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48867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- 2018-03-22 21:32:27</a:t>
                      </a:r>
                      <a:r>
                        <a:rPr kumimoji="0" lang="pt-BR" sz="1000" b="0" i="0" u="none" strike="noStrike" kern="1200" cap="none" spc="0" normalizeH="0" baseline="0" noProof="0">
                          <a:ln>
                            <a:noFill/>
                          </a:ln>
                          <a:solidFill>
                            <a:prstClr val="black"/>
                          </a:solidFill>
                          <a:effectLst/>
                          <a:uLnTx/>
                          <a:uFillTx/>
                          <a:latin typeface="+mn-lt"/>
                          <a:ea typeface="+mn-ea"/>
                          <a:cs typeface="+mn-cs"/>
                        </a:rPr>
                        <a:t>
Aguenta coração! Nessa sexta, dia 23 será divulgado o resultado do P-FIES. https://bit.ly/1SgfBZO Mas, se você não pegar uma vaga por lá, conte com o PRAVALER para estudar na universidade dos seus sonhos. #PRAVALER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 Resultado fies-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3751856594"/>
                  </a:ext>
                </a:extLst>
              </a:tr>
            </a:tbl>
          </a:graphicData>
        </a:graphic>
      </p:graphicFrame>
      <p:sp>
        <p:nvSpPr>
          <p:cNvPr id="4" name="Text Placeholder 3">
            <a:extLst>
              <a:ext uri="{FF2B5EF4-FFF2-40B4-BE49-F238E27FC236}">
                <a16:creationId xmlns:a16="http://schemas.microsoft.com/office/drawing/2014/main" id="{5A2FE687-B535-40B3-B60E-8327180755AC}"/>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89855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FAE60-A20B-4050-A566-22C741B6A6DE}"/>
              </a:ext>
            </a:extLst>
          </p:cNvPr>
          <p:cNvSpPr>
            <a:spLocks noGrp="1"/>
          </p:cNvSpPr>
          <p:nvPr>
            <p:ph type="title"/>
          </p:nvPr>
        </p:nvSpPr>
        <p:spPr/>
        <p:txBody>
          <a:bodyPr/>
          <a:lstStyle/>
          <a:p>
            <a:r>
              <a:rPr lang="en-US"/>
              <a:t>Facebook Ads Costs Table - 4 of 26</a:t>
            </a:r>
          </a:p>
        </p:txBody>
      </p:sp>
      <p:graphicFrame>
        <p:nvGraphicFramePr>
          <p:cNvPr id="5" name="Table Placeholder 4">
            <a:extLst>
              <a:ext uri="{FF2B5EF4-FFF2-40B4-BE49-F238E27FC236}">
                <a16:creationId xmlns:a16="http://schemas.microsoft.com/office/drawing/2014/main" id="{C7393EEC-BB85-4A68-9CE8-13FB7864FBFD}"/>
              </a:ext>
            </a:extLst>
          </p:cNvPr>
          <p:cNvGraphicFramePr>
            <a:graphicFrameLocks noGrp="1"/>
          </p:cNvGraphicFramePr>
          <p:nvPr>
            <p:ph type="tbl" sz="quarter" idx="13"/>
            <p:extLst>
              <p:ext uri="{D42A27DB-BD31-4B8C-83A1-F6EECF244321}">
                <p14:modId xmlns:p14="http://schemas.microsoft.com/office/powerpoint/2010/main" val="1483268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63363643"/>
                    </a:ext>
                  </a:extLst>
                </a:gridCol>
                <a:gridCol w="378562">
                  <a:extLst>
                    <a:ext uri="{9D8B030D-6E8A-4147-A177-3AD203B41FA5}">
                      <a16:colId xmlns:a16="http://schemas.microsoft.com/office/drawing/2014/main" val="2432317788"/>
                    </a:ext>
                  </a:extLst>
                </a:gridCol>
                <a:gridCol w="378562">
                  <a:extLst>
                    <a:ext uri="{9D8B030D-6E8A-4147-A177-3AD203B41FA5}">
                      <a16:colId xmlns:a16="http://schemas.microsoft.com/office/drawing/2014/main" val="13033615"/>
                    </a:ext>
                  </a:extLst>
                </a:gridCol>
                <a:gridCol w="395021">
                  <a:extLst>
                    <a:ext uri="{9D8B030D-6E8A-4147-A177-3AD203B41FA5}">
                      <a16:colId xmlns:a16="http://schemas.microsoft.com/office/drawing/2014/main" val="864150291"/>
                    </a:ext>
                  </a:extLst>
                </a:gridCol>
                <a:gridCol w="395021">
                  <a:extLst>
                    <a:ext uri="{9D8B030D-6E8A-4147-A177-3AD203B41FA5}">
                      <a16:colId xmlns:a16="http://schemas.microsoft.com/office/drawing/2014/main" val="946690495"/>
                    </a:ext>
                  </a:extLst>
                </a:gridCol>
                <a:gridCol w="378562">
                  <a:extLst>
                    <a:ext uri="{9D8B030D-6E8A-4147-A177-3AD203B41FA5}">
                      <a16:colId xmlns:a16="http://schemas.microsoft.com/office/drawing/2014/main" val="4247277482"/>
                    </a:ext>
                  </a:extLst>
                </a:gridCol>
                <a:gridCol w="378562">
                  <a:extLst>
                    <a:ext uri="{9D8B030D-6E8A-4147-A177-3AD203B41FA5}">
                      <a16:colId xmlns:a16="http://schemas.microsoft.com/office/drawing/2014/main" val="1398609506"/>
                    </a:ext>
                  </a:extLst>
                </a:gridCol>
                <a:gridCol w="378562">
                  <a:extLst>
                    <a:ext uri="{9D8B030D-6E8A-4147-A177-3AD203B41FA5}">
                      <a16:colId xmlns:a16="http://schemas.microsoft.com/office/drawing/2014/main" val="1912462807"/>
                    </a:ext>
                  </a:extLst>
                </a:gridCol>
                <a:gridCol w="378562">
                  <a:extLst>
                    <a:ext uri="{9D8B030D-6E8A-4147-A177-3AD203B41FA5}">
                      <a16:colId xmlns:a16="http://schemas.microsoft.com/office/drawing/2014/main" val="1879455824"/>
                    </a:ext>
                  </a:extLst>
                </a:gridCol>
                <a:gridCol w="378562">
                  <a:extLst>
                    <a:ext uri="{9D8B030D-6E8A-4147-A177-3AD203B41FA5}">
                      <a16:colId xmlns:a16="http://schemas.microsoft.com/office/drawing/2014/main" val="1602266892"/>
                    </a:ext>
                  </a:extLst>
                </a:gridCol>
                <a:gridCol w="378562">
                  <a:extLst>
                    <a:ext uri="{9D8B030D-6E8A-4147-A177-3AD203B41FA5}">
                      <a16:colId xmlns:a16="http://schemas.microsoft.com/office/drawing/2014/main" val="2247435689"/>
                    </a:ext>
                  </a:extLst>
                </a:gridCol>
                <a:gridCol w="378562">
                  <a:extLst>
                    <a:ext uri="{9D8B030D-6E8A-4147-A177-3AD203B41FA5}">
                      <a16:colId xmlns:a16="http://schemas.microsoft.com/office/drawing/2014/main" val="646270910"/>
                    </a:ext>
                  </a:extLst>
                </a:gridCol>
                <a:gridCol w="378562">
                  <a:extLst>
                    <a:ext uri="{9D8B030D-6E8A-4147-A177-3AD203B41FA5}">
                      <a16:colId xmlns:a16="http://schemas.microsoft.com/office/drawing/2014/main" val="3732293055"/>
                    </a:ext>
                  </a:extLst>
                </a:gridCol>
                <a:gridCol w="378562">
                  <a:extLst>
                    <a:ext uri="{9D8B030D-6E8A-4147-A177-3AD203B41FA5}">
                      <a16:colId xmlns:a16="http://schemas.microsoft.com/office/drawing/2014/main" val="2470195936"/>
                    </a:ext>
                  </a:extLst>
                </a:gridCol>
                <a:gridCol w="378562">
                  <a:extLst>
                    <a:ext uri="{9D8B030D-6E8A-4147-A177-3AD203B41FA5}">
                      <a16:colId xmlns:a16="http://schemas.microsoft.com/office/drawing/2014/main" val="2672962048"/>
                    </a:ext>
                  </a:extLst>
                </a:gridCol>
                <a:gridCol w="378562">
                  <a:extLst>
                    <a:ext uri="{9D8B030D-6E8A-4147-A177-3AD203B41FA5}">
                      <a16:colId xmlns:a16="http://schemas.microsoft.com/office/drawing/2014/main" val="906281207"/>
                    </a:ext>
                  </a:extLst>
                </a:gridCol>
                <a:gridCol w="395021">
                  <a:extLst>
                    <a:ext uri="{9D8B030D-6E8A-4147-A177-3AD203B41FA5}">
                      <a16:colId xmlns:a16="http://schemas.microsoft.com/office/drawing/2014/main" val="948382425"/>
                    </a:ext>
                  </a:extLst>
                </a:gridCol>
                <a:gridCol w="534924">
                  <a:extLst>
                    <a:ext uri="{9D8B030D-6E8A-4147-A177-3AD203B41FA5}">
                      <a16:colId xmlns:a16="http://schemas.microsoft.com/office/drawing/2014/main" val="2090922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224578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- 2018-03-20 21:06:58</a:t>
                      </a:r>
                      <a:r>
                        <a:rPr kumimoji="0" lang="pt-BR" sz="1000" b="0" i="0" u="none" strike="noStrike" kern="1200" cap="none" spc="0" normalizeH="0" baseline="0" noProof="0">
                          <a:ln>
                            <a:noFill/>
                          </a:ln>
                          <a:solidFill>
                            <a:prstClr val="black"/>
                          </a:solidFill>
                          <a:effectLst/>
                          <a:uLnTx/>
                          <a:uFillTx/>
                          <a:latin typeface="+mn-lt"/>
                          <a:ea typeface="+mn-ea"/>
                          <a:cs typeface="+mn-cs"/>
                        </a:rPr>
                        <a:t>
A Déia vai estudar! Nossa estudante bateu a meta, vendeu 500 frangos e já retomou suas aulas, a todo o vapor! Obrigado a todos que confiaram e apoiaram a batalha da Déia!
#DeiaVaiEstudar #AteOultimoFrango #PRAVALER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Name</a:t>
                      </a:r>
                      <a:r>
                        <a:rPr kumimoji="0" lang="pt-BR" sz="1000" b="0" i="0" u="none" strike="noStrike" kern="1200" cap="none" spc="0" normalizeH="0" baseline="0" noProof="0">
                          <a:ln>
                            <a:noFill/>
                          </a:ln>
                          <a:solidFill>
                            <a:prstClr val="black"/>
                          </a:solidFill>
                          <a:effectLst/>
                          <a:uLnTx/>
                          <a:uFillTx/>
                          <a:latin typeface="+mn-lt"/>
                          <a:ea typeface="+mn-ea"/>
                          <a:cs typeface="+mn-cs"/>
                        </a:rPr>
                        <a:t>: Deia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Deia na faculdade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515450129"/>
                  </a:ext>
                </a:extLst>
              </a:tr>
            </a:tbl>
          </a:graphicData>
        </a:graphic>
      </p:graphicFrame>
      <p:sp>
        <p:nvSpPr>
          <p:cNvPr id="4" name="Text Placeholder 3">
            <a:extLst>
              <a:ext uri="{FF2B5EF4-FFF2-40B4-BE49-F238E27FC236}">
                <a16:creationId xmlns:a16="http://schemas.microsoft.com/office/drawing/2014/main" id="{E2FA9631-5FEA-4865-AF68-E0749C252E6E}"/>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66918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296D4-355F-4B3C-9AC9-6E495AEE374A}"/>
              </a:ext>
            </a:extLst>
          </p:cNvPr>
          <p:cNvSpPr>
            <a:spLocks noGrp="1"/>
          </p:cNvSpPr>
          <p:nvPr>
            <p:ph type="title"/>
          </p:nvPr>
        </p:nvSpPr>
        <p:spPr/>
        <p:txBody>
          <a:bodyPr/>
          <a:lstStyle/>
          <a:p>
            <a:r>
              <a:rPr lang="en-US"/>
              <a:t>Facebook Ads Costs Table - 5 of 26</a:t>
            </a:r>
          </a:p>
        </p:txBody>
      </p:sp>
      <p:graphicFrame>
        <p:nvGraphicFramePr>
          <p:cNvPr id="5" name="Table Placeholder 4">
            <a:extLst>
              <a:ext uri="{FF2B5EF4-FFF2-40B4-BE49-F238E27FC236}">
                <a16:creationId xmlns:a16="http://schemas.microsoft.com/office/drawing/2014/main" id="{5505C5C3-F167-4165-9B90-8480812901FC}"/>
              </a:ext>
            </a:extLst>
          </p:cNvPr>
          <p:cNvGraphicFramePr>
            <a:graphicFrameLocks noGrp="1"/>
          </p:cNvGraphicFramePr>
          <p:nvPr>
            <p:ph type="tbl" sz="quarter" idx="13"/>
            <p:extLst>
              <p:ext uri="{D42A27DB-BD31-4B8C-83A1-F6EECF244321}">
                <p14:modId xmlns:p14="http://schemas.microsoft.com/office/powerpoint/2010/main" val="2077042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31077499"/>
                    </a:ext>
                  </a:extLst>
                </a:gridCol>
                <a:gridCol w="378562">
                  <a:extLst>
                    <a:ext uri="{9D8B030D-6E8A-4147-A177-3AD203B41FA5}">
                      <a16:colId xmlns:a16="http://schemas.microsoft.com/office/drawing/2014/main" val="2376669670"/>
                    </a:ext>
                  </a:extLst>
                </a:gridCol>
                <a:gridCol w="378562">
                  <a:extLst>
                    <a:ext uri="{9D8B030D-6E8A-4147-A177-3AD203B41FA5}">
                      <a16:colId xmlns:a16="http://schemas.microsoft.com/office/drawing/2014/main" val="617415879"/>
                    </a:ext>
                  </a:extLst>
                </a:gridCol>
                <a:gridCol w="395021">
                  <a:extLst>
                    <a:ext uri="{9D8B030D-6E8A-4147-A177-3AD203B41FA5}">
                      <a16:colId xmlns:a16="http://schemas.microsoft.com/office/drawing/2014/main" val="1174737563"/>
                    </a:ext>
                  </a:extLst>
                </a:gridCol>
                <a:gridCol w="395021">
                  <a:extLst>
                    <a:ext uri="{9D8B030D-6E8A-4147-A177-3AD203B41FA5}">
                      <a16:colId xmlns:a16="http://schemas.microsoft.com/office/drawing/2014/main" val="1495329660"/>
                    </a:ext>
                  </a:extLst>
                </a:gridCol>
                <a:gridCol w="378562">
                  <a:extLst>
                    <a:ext uri="{9D8B030D-6E8A-4147-A177-3AD203B41FA5}">
                      <a16:colId xmlns:a16="http://schemas.microsoft.com/office/drawing/2014/main" val="2593036638"/>
                    </a:ext>
                  </a:extLst>
                </a:gridCol>
                <a:gridCol w="378562">
                  <a:extLst>
                    <a:ext uri="{9D8B030D-6E8A-4147-A177-3AD203B41FA5}">
                      <a16:colId xmlns:a16="http://schemas.microsoft.com/office/drawing/2014/main" val="3717420857"/>
                    </a:ext>
                  </a:extLst>
                </a:gridCol>
                <a:gridCol w="378562">
                  <a:extLst>
                    <a:ext uri="{9D8B030D-6E8A-4147-A177-3AD203B41FA5}">
                      <a16:colId xmlns:a16="http://schemas.microsoft.com/office/drawing/2014/main" val="4032313186"/>
                    </a:ext>
                  </a:extLst>
                </a:gridCol>
                <a:gridCol w="378562">
                  <a:extLst>
                    <a:ext uri="{9D8B030D-6E8A-4147-A177-3AD203B41FA5}">
                      <a16:colId xmlns:a16="http://schemas.microsoft.com/office/drawing/2014/main" val="3590780416"/>
                    </a:ext>
                  </a:extLst>
                </a:gridCol>
                <a:gridCol w="378562">
                  <a:extLst>
                    <a:ext uri="{9D8B030D-6E8A-4147-A177-3AD203B41FA5}">
                      <a16:colId xmlns:a16="http://schemas.microsoft.com/office/drawing/2014/main" val="4028981717"/>
                    </a:ext>
                  </a:extLst>
                </a:gridCol>
                <a:gridCol w="378562">
                  <a:extLst>
                    <a:ext uri="{9D8B030D-6E8A-4147-A177-3AD203B41FA5}">
                      <a16:colId xmlns:a16="http://schemas.microsoft.com/office/drawing/2014/main" val="796735973"/>
                    </a:ext>
                  </a:extLst>
                </a:gridCol>
                <a:gridCol w="378562">
                  <a:extLst>
                    <a:ext uri="{9D8B030D-6E8A-4147-A177-3AD203B41FA5}">
                      <a16:colId xmlns:a16="http://schemas.microsoft.com/office/drawing/2014/main" val="335461557"/>
                    </a:ext>
                  </a:extLst>
                </a:gridCol>
                <a:gridCol w="378562">
                  <a:extLst>
                    <a:ext uri="{9D8B030D-6E8A-4147-A177-3AD203B41FA5}">
                      <a16:colId xmlns:a16="http://schemas.microsoft.com/office/drawing/2014/main" val="3990654047"/>
                    </a:ext>
                  </a:extLst>
                </a:gridCol>
                <a:gridCol w="378562">
                  <a:extLst>
                    <a:ext uri="{9D8B030D-6E8A-4147-A177-3AD203B41FA5}">
                      <a16:colId xmlns:a16="http://schemas.microsoft.com/office/drawing/2014/main" val="4073141495"/>
                    </a:ext>
                  </a:extLst>
                </a:gridCol>
                <a:gridCol w="378562">
                  <a:extLst>
                    <a:ext uri="{9D8B030D-6E8A-4147-A177-3AD203B41FA5}">
                      <a16:colId xmlns:a16="http://schemas.microsoft.com/office/drawing/2014/main" val="1963213949"/>
                    </a:ext>
                  </a:extLst>
                </a:gridCol>
                <a:gridCol w="378562">
                  <a:extLst>
                    <a:ext uri="{9D8B030D-6E8A-4147-A177-3AD203B41FA5}">
                      <a16:colId xmlns:a16="http://schemas.microsoft.com/office/drawing/2014/main" val="2401576570"/>
                    </a:ext>
                  </a:extLst>
                </a:gridCol>
                <a:gridCol w="395021">
                  <a:extLst>
                    <a:ext uri="{9D8B030D-6E8A-4147-A177-3AD203B41FA5}">
                      <a16:colId xmlns:a16="http://schemas.microsoft.com/office/drawing/2014/main" val="3021317537"/>
                    </a:ext>
                  </a:extLst>
                </a:gridCol>
                <a:gridCol w="534924">
                  <a:extLst>
                    <a:ext uri="{9D8B030D-6E8A-4147-A177-3AD203B41FA5}">
                      <a16:colId xmlns:a16="http://schemas.microsoft.com/office/drawing/2014/main" val="1507674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07773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- 2018-03-19 21:34:59</a:t>
                      </a:r>
                      <a:r>
                        <a:rPr kumimoji="0" lang="pt-BR" sz="1000" b="0" i="0" u="none" strike="noStrike" kern="1200" cap="none" spc="0" normalizeH="0" baseline="0" noProof="0">
                          <a:ln>
                            <a:noFill/>
                          </a:ln>
                          <a:solidFill>
                            <a:prstClr val="black"/>
                          </a:solidFill>
                          <a:effectLst/>
                          <a:uLnTx/>
                          <a:uFillTx/>
                          <a:latin typeface="+mn-lt"/>
                          <a:ea typeface="+mn-ea"/>
                          <a:cs typeface="+mn-cs"/>
                        </a:rPr>
                        <a:t>
A Déia vai estudar! Nossa estudante bateu a meta, vendeu 500 frangos e agora, vai conseguir terminar o tão sonhado curso de jornalismo. Obrigado a todos que colaboraram com esse sonho.
#DeiaVaiEstudar # AteOultimoFrango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Name</a:t>
                      </a:r>
                      <a:r>
                        <a:rPr kumimoji="0" lang="pt-BR" sz="1000" b="0" i="0" u="none" strike="noStrike" kern="1200" cap="none" spc="0" normalizeH="0" baseline="0" noProof="0">
                          <a:ln>
                            <a:noFill/>
                          </a:ln>
                          <a:solidFill>
                            <a:prstClr val="black"/>
                          </a:solidFill>
                          <a:effectLst/>
                          <a:uLnTx/>
                          <a:uFillTx/>
                          <a:latin typeface="+mn-lt"/>
                          <a:ea typeface="+mn-ea"/>
                          <a:cs typeface="+mn-cs"/>
                        </a:rPr>
                        <a:t>: Deia vai 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A deia conseguiu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315102841"/>
                  </a:ext>
                </a:extLst>
              </a:tr>
            </a:tbl>
          </a:graphicData>
        </a:graphic>
      </p:graphicFrame>
      <p:sp>
        <p:nvSpPr>
          <p:cNvPr id="4" name="Text Placeholder 3">
            <a:extLst>
              <a:ext uri="{FF2B5EF4-FFF2-40B4-BE49-F238E27FC236}">
                <a16:creationId xmlns:a16="http://schemas.microsoft.com/office/drawing/2014/main" id="{CC7BDB54-9A3F-4348-831A-85514F63B3FE}"/>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4257671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E5397-3F2C-464E-B3D1-BB546C331DA0}"/>
              </a:ext>
            </a:extLst>
          </p:cNvPr>
          <p:cNvSpPr>
            <a:spLocks noGrp="1"/>
          </p:cNvSpPr>
          <p:nvPr>
            <p:ph type="title"/>
          </p:nvPr>
        </p:nvSpPr>
        <p:spPr/>
        <p:txBody>
          <a:bodyPr/>
          <a:lstStyle/>
          <a:p>
            <a:r>
              <a:rPr lang="en-US"/>
              <a:t>Facebook Ads Costs Table - 6 of 26</a:t>
            </a:r>
          </a:p>
        </p:txBody>
      </p:sp>
      <p:graphicFrame>
        <p:nvGraphicFramePr>
          <p:cNvPr id="5" name="Table Placeholder 4">
            <a:extLst>
              <a:ext uri="{FF2B5EF4-FFF2-40B4-BE49-F238E27FC236}">
                <a16:creationId xmlns:a16="http://schemas.microsoft.com/office/drawing/2014/main" id="{D6507CCC-4D2C-48FB-A551-87C03DD8B666}"/>
              </a:ext>
            </a:extLst>
          </p:cNvPr>
          <p:cNvGraphicFramePr>
            <a:graphicFrameLocks noGrp="1"/>
          </p:cNvGraphicFramePr>
          <p:nvPr>
            <p:ph type="tbl" sz="quarter" idx="13"/>
            <p:extLst>
              <p:ext uri="{D42A27DB-BD31-4B8C-83A1-F6EECF244321}">
                <p14:modId xmlns:p14="http://schemas.microsoft.com/office/powerpoint/2010/main" val="21954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01547050"/>
                    </a:ext>
                  </a:extLst>
                </a:gridCol>
                <a:gridCol w="378562">
                  <a:extLst>
                    <a:ext uri="{9D8B030D-6E8A-4147-A177-3AD203B41FA5}">
                      <a16:colId xmlns:a16="http://schemas.microsoft.com/office/drawing/2014/main" val="1392256152"/>
                    </a:ext>
                  </a:extLst>
                </a:gridCol>
                <a:gridCol w="378562">
                  <a:extLst>
                    <a:ext uri="{9D8B030D-6E8A-4147-A177-3AD203B41FA5}">
                      <a16:colId xmlns:a16="http://schemas.microsoft.com/office/drawing/2014/main" val="4264907694"/>
                    </a:ext>
                  </a:extLst>
                </a:gridCol>
                <a:gridCol w="395021">
                  <a:extLst>
                    <a:ext uri="{9D8B030D-6E8A-4147-A177-3AD203B41FA5}">
                      <a16:colId xmlns:a16="http://schemas.microsoft.com/office/drawing/2014/main" val="3418179617"/>
                    </a:ext>
                  </a:extLst>
                </a:gridCol>
                <a:gridCol w="395021">
                  <a:extLst>
                    <a:ext uri="{9D8B030D-6E8A-4147-A177-3AD203B41FA5}">
                      <a16:colId xmlns:a16="http://schemas.microsoft.com/office/drawing/2014/main" val="289146779"/>
                    </a:ext>
                  </a:extLst>
                </a:gridCol>
                <a:gridCol w="378562">
                  <a:extLst>
                    <a:ext uri="{9D8B030D-6E8A-4147-A177-3AD203B41FA5}">
                      <a16:colId xmlns:a16="http://schemas.microsoft.com/office/drawing/2014/main" val="1676305272"/>
                    </a:ext>
                  </a:extLst>
                </a:gridCol>
                <a:gridCol w="378562">
                  <a:extLst>
                    <a:ext uri="{9D8B030D-6E8A-4147-A177-3AD203B41FA5}">
                      <a16:colId xmlns:a16="http://schemas.microsoft.com/office/drawing/2014/main" val="3370095134"/>
                    </a:ext>
                  </a:extLst>
                </a:gridCol>
                <a:gridCol w="378562">
                  <a:extLst>
                    <a:ext uri="{9D8B030D-6E8A-4147-A177-3AD203B41FA5}">
                      <a16:colId xmlns:a16="http://schemas.microsoft.com/office/drawing/2014/main" val="4203137804"/>
                    </a:ext>
                  </a:extLst>
                </a:gridCol>
                <a:gridCol w="378562">
                  <a:extLst>
                    <a:ext uri="{9D8B030D-6E8A-4147-A177-3AD203B41FA5}">
                      <a16:colId xmlns:a16="http://schemas.microsoft.com/office/drawing/2014/main" val="1556898355"/>
                    </a:ext>
                  </a:extLst>
                </a:gridCol>
                <a:gridCol w="378562">
                  <a:extLst>
                    <a:ext uri="{9D8B030D-6E8A-4147-A177-3AD203B41FA5}">
                      <a16:colId xmlns:a16="http://schemas.microsoft.com/office/drawing/2014/main" val="1870349354"/>
                    </a:ext>
                  </a:extLst>
                </a:gridCol>
                <a:gridCol w="378562">
                  <a:extLst>
                    <a:ext uri="{9D8B030D-6E8A-4147-A177-3AD203B41FA5}">
                      <a16:colId xmlns:a16="http://schemas.microsoft.com/office/drawing/2014/main" val="4028038364"/>
                    </a:ext>
                  </a:extLst>
                </a:gridCol>
                <a:gridCol w="378562">
                  <a:extLst>
                    <a:ext uri="{9D8B030D-6E8A-4147-A177-3AD203B41FA5}">
                      <a16:colId xmlns:a16="http://schemas.microsoft.com/office/drawing/2014/main" val="4154828793"/>
                    </a:ext>
                  </a:extLst>
                </a:gridCol>
                <a:gridCol w="378562">
                  <a:extLst>
                    <a:ext uri="{9D8B030D-6E8A-4147-A177-3AD203B41FA5}">
                      <a16:colId xmlns:a16="http://schemas.microsoft.com/office/drawing/2014/main" val="293084122"/>
                    </a:ext>
                  </a:extLst>
                </a:gridCol>
                <a:gridCol w="378562">
                  <a:extLst>
                    <a:ext uri="{9D8B030D-6E8A-4147-A177-3AD203B41FA5}">
                      <a16:colId xmlns:a16="http://schemas.microsoft.com/office/drawing/2014/main" val="340286243"/>
                    </a:ext>
                  </a:extLst>
                </a:gridCol>
                <a:gridCol w="378562">
                  <a:extLst>
                    <a:ext uri="{9D8B030D-6E8A-4147-A177-3AD203B41FA5}">
                      <a16:colId xmlns:a16="http://schemas.microsoft.com/office/drawing/2014/main" val="66656199"/>
                    </a:ext>
                  </a:extLst>
                </a:gridCol>
                <a:gridCol w="378562">
                  <a:extLst>
                    <a:ext uri="{9D8B030D-6E8A-4147-A177-3AD203B41FA5}">
                      <a16:colId xmlns:a16="http://schemas.microsoft.com/office/drawing/2014/main" val="827049108"/>
                    </a:ext>
                  </a:extLst>
                </a:gridCol>
                <a:gridCol w="395021">
                  <a:extLst>
                    <a:ext uri="{9D8B030D-6E8A-4147-A177-3AD203B41FA5}">
                      <a16:colId xmlns:a16="http://schemas.microsoft.com/office/drawing/2014/main" val="1950248583"/>
                    </a:ext>
                  </a:extLst>
                </a:gridCol>
                <a:gridCol w="534924">
                  <a:extLst>
                    <a:ext uri="{9D8B030D-6E8A-4147-A177-3AD203B41FA5}">
                      <a16:colId xmlns:a16="http://schemas.microsoft.com/office/drawing/2014/main" val="3731970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553008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- 2018-03-16 23:09:04</a:t>
                      </a:r>
                      <a:r>
                        <a:rPr kumimoji="0" lang="pt-BR" sz="1000" b="0" i="0" u="none" strike="noStrike" kern="1200" cap="none" spc="0" normalizeH="0" baseline="0" noProof="0">
                          <a:ln>
                            <a:noFill/>
                          </a:ln>
                          <a:solidFill>
                            <a:prstClr val="black"/>
                          </a:solidFill>
                          <a:effectLst/>
                          <a:uLnTx/>
                          <a:uFillTx/>
                          <a:latin typeface="+mn-lt"/>
                          <a:ea typeface="+mn-ea"/>
                          <a:cs typeface="+mn-cs"/>
                        </a:rPr>
                        <a:t>
O grande dia chegou! Bora ajudar a Déia a estudar e aproveitar para experimentar uma deliciosa receita de frango. O Soul Kitchen já está em festa, esperando você. Garanta o seu frango no site do evento: http://bit.ly/2p8N3av Endereço: Alameda Min. Rocha Azevedo, 1060 - Cerqueira César, São Paulo - SP, 01410-002 #AteOultimoFrango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Grande dia! #frango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998716041"/>
                  </a:ext>
                </a:extLst>
              </a:tr>
            </a:tbl>
          </a:graphicData>
        </a:graphic>
      </p:graphicFrame>
      <p:sp>
        <p:nvSpPr>
          <p:cNvPr id="4" name="Text Placeholder 3">
            <a:extLst>
              <a:ext uri="{FF2B5EF4-FFF2-40B4-BE49-F238E27FC236}">
                <a16:creationId xmlns:a16="http://schemas.microsoft.com/office/drawing/2014/main" id="{D8CB8AF0-252B-41BF-98DA-8CD43D145FA3}"/>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966024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3C3B6-9616-48AA-A2E9-D33BB97FD71C}"/>
              </a:ext>
            </a:extLst>
          </p:cNvPr>
          <p:cNvSpPr>
            <a:spLocks noGrp="1"/>
          </p:cNvSpPr>
          <p:nvPr>
            <p:ph type="title"/>
          </p:nvPr>
        </p:nvSpPr>
        <p:spPr/>
        <p:txBody>
          <a:bodyPr/>
          <a:lstStyle/>
          <a:p>
            <a:r>
              <a:rPr lang="en-US"/>
              <a:t>Facebook Ads Costs Table - 7 of 26</a:t>
            </a:r>
          </a:p>
        </p:txBody>
      </p:sp>
      <p:graphicFrame>
        <p:nvGraphicFramePr>
          <p:cNvPr id="5" name="Table Placeholder 4">
            <a:extLst>
              <a:ext uri="{FF2B5EF4-FFF2-40B4-BE49-F238E27FC236}">
                <a16:creationId xmlns:a16="http://schemas.microsoft.com/office/drawing/2014/main" id="{15143E03-1309-4C25-965B-ECA0B7F9C183}"/>
              </a:ext>
            </a:extLst>
          </p:cNvPr>
          <p:cNvGraphicFramePr>
            <a:graphicFrameLocks noGrp="1"/>
          </p:cNvGraphicFramePr>
          <p:nvPr>
            <p:ph type="tbl" sz="quarter" idx="13"/>
            <p:extLst>
              <p:ext uri="{D42A27DB-BD31-4B8C-83A1-F6EECF244321}">
                <p14:modId xmlns:p14="http://schemas.microsoft.com/office/powerpoint/2010/main" val="2192395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26228798"/>
                    </a:ext>
                  </a:extLst>
                </a:gridCol>
                <a:gridCol w="378562">
                  <a:extLst>
                    <a:ext uri="{9D8B030D-6E8A-4147-A177-3AD203B41FA5}">
                      <a16:colId xmlns:a16="http://schemas.microsoft.com/office/drawing/2014/main" val="4240377973"/>
                    </a:ext>
                  </a:extLst>
                </a:gridCol>
                <a:gridCol w="378562">
                  <a:extLst>
                    <a:ext uri="{9D8B030D-6E8A-4147-A177-3AD203B41FA5}">
                      <a16:colId xmlns:a16="http://schemas.microsoft.com/office/drawing/2014/main" val="211268165"/>
                    </a:ext>
                  </a:extLst>
                </a:gridCol>
                <a:gridCol w="395021">
                  <a:extLst>
                    <a:ext uri="{9D8B030D-6E8A-4147-A177-3AD203B41FA5}">
                      <a16:colId xmlns:a16="http://schemas.microsoft.com/office/drawing/2014/main" val="1367254460"/>
                    </a:ext>
                  </a:extLst>
                </a:gridCol>
                <a:gridCol w="395021">
                  <a:extLst>
                    <a:ext uri="{9D8B030D-6E8A-4147-A177-3AD203B41FA5}">
                      <a16:colId xmlns:a16="http://schemas.microsoft.com/office/drawing/2014/main" val="1971364458"/>
                    </a:ext>
                  </a:extLst>
                </a:gridCol>
                <a:gridCol w="378562">
                  <a:extLst>
                    <a:ext uri="{9D8B030D-6E8A-4147-A177-3AD203B41FA5}">
                      <a16:colId xmlns:a16="http://schemas.microsoft.com/office/drawing/2014/main" val="87538752"/>
                    </a:ext>
                  </a:extLst>
                </a:gridCol>
                <a:gridCol w="378562">
                  <a:extLst>
                    <a:ext uri="{9D8B030D-6E8A-4147-A177-3AD203B41FA5}">
                      <a16:colId xmlns:a16="http://schemas.microsoft.com/office/drawing/2014/main" val="1241670192"/>
                    </a:ext>
                  </a:extLst>
                </a:gridCol>
                <a:gridCol w="378562">
                  <a:extLst>
                    <a:ext uri="{9D8B030D-6E8A-4147-A177-3AD203B41FA5}">
                      <a16:colId xmlns:a16="http://schemas.microsoft.com/office/drawing/2014/main" val="2790746013"/>
                    </a:ext>
                  </a:extLst>
                </a:gridCol>
                <a:gridCol w="378562">
                  <a:extLst>
                    <a:ext uri="{9D8B030D-6E8A-4147-A177-3AD203B41FA5}">
                      <a16:colId xmlns:a16="http://schemas.microsoft.com/office/drawing/2014/main" val="3843930974"/>
                    </a:ext>
                  </a:extLst>
                </a:gridCol>
                <a:gridCol w="378562">
                  <a:extLst>
                    <a:ext uri="{9D8B030D-6E8A-4147-A177-3AD203B41FA5}">
                      <a16:colId xmlns:a16="http://schemas.microsoft.com/office/drawing/2014/main" val="859542985"/>
                    </a:ext>
                  </a:extLst>
                </a:gridCol>
                <a:gridCol w="378562">
                  <a:extLst>
                    <a:ext uri="{9D8B030D-6E8A-4147-A177-3AD203B41FA5}">
                      <a16:colId xmlns:a16="http://schemas.microsoft.com/office/drawing/2014/main" val="3286716186"/>
                    </a:ext>
                  </a:extLst>
                </a:gridCol>
                <a:gridCol w="378562">
                  <a:extLst>
                    <a:ext uri="{9D8B030D-6E8A-4147-A177-3AD203B41FA5}">
                      <a16:colId xmlns:a16="http://schemas.microsoft.com/office/drawing/2014/main" val="2436798102"/>
                    </a:ext>
                  </a:extLst>
                </a:gridCol>
                <a:gridCol w="378562">
                  <a:extLst>
                    <a:ext uri="{9D8B030D-6E8A-4147-A177-3AD203B41FA5}">
                      <a16:colId xmlns:a16="http://schemas.microsoft.com/office/drawing/2014/main" val="2833220273"/>
                    </a:ext>
                  </a:extLst>
                </a:gridCol>
                <a:gridCol w="378562">
                  <a:extLst>
                    <a:ext uri="{9D8B030D-6E8A-4147-A177-3AD203B41FA5}">
                      <a16:colId xmlns:a16="http://schemas.microsoft.com/office/drawing/2014/main" val="2459224295"/>
                    </a:ext>
                  </a:extLst>
                </a:gridCol>
                <a:gridCol w="378562">
                  <a:extLst>
                    <a:ext uri="{9D8B030D-6E8A-4147-A177-3AD203B41FA5}">
                      <a16:colId xmlns:a16="http://schemas.microsoft.com/office/drawing/2014/main" val="3523835861"/>
                    </a:ext>
                  </a:extLst>
                </a:gridCol>
                <a:gridCol w="378562">
                  <a:extLst>
                    <a:ext uri="{9D8B030D-6E8A-4147-A177-3AD203B41FA5}">
                      <a16:colId xmlns:a16="http://schemas.microsoft.com/office/drawing/2014/main" val="267098008"/>
                    </a:ext>
                  </a:extLst>
                </a:gridCol>
                <a:gridCol w="395021">
                  <a:extLst>
                    <a:ext uri="{9D8B030D-6E8A-4147-A177-3AD203B41FA5}">
                      <a16:colId xmlns:a16="http://schemas.microsoft.com/office/drawing/2014/main" val="679077100"/>
                    </a:ext>
                  </a:extLst>
                </a:gridCol>
                <a:gridCol w="534924">
                  <a:extLst>
                    <a:ext uri="{9D8B030D-6E8A-4147-A177-3AD203B41FA5}">
                      <a16:colId xmlns:a16="http://schemas.microsoft.com/office/drawing/2014/main" val="1714889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47546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- 2018-03-16 21:17:03</a:t>
                      </a:r>
                      <a:r>
                        <a:rPr kumimoji="0" lang="pt-BR" sz="1000" b="0" i="0" u="none" strike="noStrike" kern="1200" cap="none" spc="0" normalizeH="0" baseline="0" noProof="0">
                          <a:ln>
                            <a:noFill/>
                          </a:ln>
                          <a:solidFill>
                            <a:prstClr val="black"/>
                          </a:solidFill>
                          <a:effectLst/>
                          <a:uLnTx/>
                          <a:uFillTx/>
                          <a:latin typeface="+mn-lt"/>
                          <a:ea typeface="+mn-ea"/>
                          <a:cs typeface="+mn-cs"/>
                        </a:rPr>
                        <a:t>
A história da Déia já comoveu muita gente, inclusive a Fernandinha Souza! Confira o post dessa estrela, que deu a maior força para a missão dos 500 frangos.
#AteOultimoFrango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Fernadinha #frango-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1835735692"/>
                  </a:ext>
                </a:extLst>
              </a:tr>
            </a:tbl>
          </a:graphicData>
        </a:graphic>
      </p:graphicFrame>
      <p:sp>
        <p:nvSpPr>
          <p:cNvPr id="4" name="Text Placeholder 3">
            <a:extLst>
              <a:ext uri="{FF2B5EF4-FFF2-40B4-BE49-F238E27FC236}">
                <a16:creationId xmlns:a16="http://schemas.microsoft.com/office/drawing/2014/main" id="{1753CC79-36EB-4A88-9810-125B0B3C4508}"/>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909835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52F-F9B5-4FE9-906E-D9A879A7F946}"/>
              </a:ext>
            </a:extLst>
          </p:cNvPr>
          <p:cNvSpPr>
            <a:spLocks noGrp="1"/>
          </p:cNvSpPr>
          <p:nvPr>
            <p:ph type="title"/>
          </p:nvPr>
        </p:nvSpPr>
        <p:spPr/>
        <p:txBody>
          <a:bodyPr/>
          <a:lstStyle/>
          <a:p>
            <a:r>
              <a:rPr lang="en-US"/>
              <a:t>Facebook Ads Costs Table - 8 of 26</a:t>
            </a:r>
          </a:p>
        </p:txBody>
      </p:sp>
      <p:graphicFrame>
        <p:nvGraphicFramePr>
          <p:cNvPr id="5" name="Table Placeholder 4">
            <a:extLst>
              <a:ext uri="{FF2B5EF4-FFF2-40B4-BE49-F238E27FC236}">
                <a16:creationId xmlns:a16="http://schemas.microsoft.com/office/drawing/2014/main" id="{454A1FA2-5574-4800-9666-01EAEF4EECF9}"/>
              </a:ext>
            </a:extLst>
          </p:cNvPr>
          <p:cNvGraphicFramePr>
            <a:graphicFrameLocks noGrp="1"/>
          </p:cNvGraphicFramePr>
          <p:nvPr>
            <p:ph type="tbl" sz="quarter" idx="13"/>
            <p:extLst>
              <p:ext uri="{D42A27DB-BD31-4B8C-83A1-F6EECF244321}">
                <p14:modId xmlns:p14="http://schemas.microsoft.com/office/powerpoint/2010/main" val="3708890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27721496"/>
                    </a:ext>
                  </a:extLst>
                </a:gridCol>
                <a:gridCol w="378562">
                  <a:extLst>
                    <a:ext uri="{9D8B030D-6E8A-4147-A177-3AD203B41FA5}">
                      <a16:colId xmlns:a16="http://schemas.microsoft.com/office/drawing/2014/main" val="2742420125"/>
                    </a:ext>
                  </a:extLst>
                </a:gridCol>
                <a:gridCol w="378562">
                  <a:extLst>
                    <a:ext uri="{9D8B030D-6E8A-4147-A177-3AD203B41FA5}">
                      <a16:colId xmlns:a16="http://schemas.microsoft.com/office/drawing/2014/main" val="692547551"/>
                    </a:ext>
                  </a:extLst>
                </a:gridCol>
                <a:gridCol w="395021">
                  <a:extLst>
                    <a:ext uri="{9D8B030D-6E8A-4147-A177-3AD203B41FA5}">
                      <a16:colId xmlns:a16="http://schemas.microsoft.com/office/drawing/2014/main" val="3841381001"/>
                    </a:ext>
                  </a:extLst>
                </a:gridCol>
                <a:gridCol w="395021">
                  <a:extLst>
                    <a:ext uri="{9D8B030D-6E8A-4147-A177-3AD203B41FA5}">
                      <a16:colId xmlns:a16="http://schemas.microsoft.com/office/drawing/2014/main" val="1733759369"/>
                    </a:ext>
                  </a:extLst>
                </a:gridCol>
                <a:gridCol w="378562">
                  <a:extLst>
                    <a:ext uri="{9D8B030D-6E8A-4147-A177-3AD203B41FA5}">
                      <a16:colId xmlns:a16="http://schemas.microsoft.com/office/drawing/2014/main" val="666090786"/>
                    </a:ext>
                  </a:extLst>
                </a:gridCol>
                <a:gridCol w="378562">
                  <a:extLst>
                    <a:ext uri="{9D8B030D-6E8A-4147-A177-3AD203B41FA5}">
                      <a16:colId xmlns:a16="http://schemas.microsoft.com/office/drawing/2014/main" val="2998601315"/>
                    </a:ext>
                  </a:extLst>
                </a:gridCol>
                <a:gridCol w="378562">
                  <a:extLst>
                    <a:ext uri="{9D8B030D-6E8A-4147-A177-3AD203B41FA5}">
                      <a16:colId xmlns:a16="http://schemas.microsoft.com/office/drawing/2014/main" val="846702026"/>
                    </a:ext>
                  </a:extLst>
                </a:gridCol>
                <a:gridCol w="378562">
                  <a:extLst>
                    <a:ext uri="{9D8B030D-6E8A-4147-A177-3AD203B41FA5}">
                      <a16:colId xmlns:a16="http://schemas.microsoft.com/office/drawing/2014/main" val="2949418460"/>
                    </a:ext>
                  </a:extLst>
                </a:gridCol>
                <a:gridCol w="378562">
                  <a:extLst>
                    <a:ext uri="{9D8B030D-6E8A-4147-A177-3AD203B41FA5}">
                      <a16:colId xmlns:a16="http://schemas.microsoft.com/office/drawing/2014/main" val="2157147647"/>
                    </a:ext>
                  </a:extLst>
                </a:gridCol>
                <a:gridCol w="378562">
                  <a:extLst>
                    <a:ext uri="{9D8B030D-6E8A-4147-A177-3AD203B41FA5}">
                      <a16:colId xmlns:a16="http://schemas.microsoft.com/office/drawing/2014/main" val="1070496394"/>
                    </a:ext>
                  </a:extLst>
                </a:gridCol>
                <a:gridCol w="378562">
                  <a:extLst>
                    <a:ext uri="{9D8B030D-6E8A-4147-A177-3AD203B41FA5}">
                      <a16:colId xmlns:a16="http://schemas.microsoft.com/office/drawing/2014/main" val="784155139"/>
                    </a:ext>
                  </a:extLst>
                </a:gridCol>
                <a:gridCol w="378562">
                  <a:extLst>
                    <a:ext uri="{9D8B030D-6E8A-4147-A177-3AD203B41FA5}">
                      <a16:colId xmlns:a16="http://schemas.microsoft.com/office/drawing/2014/main" val="1515526384"/>
                    </a:ext>
                  </a:extLst>
                </a:gridCol>
                <a:gridCol w="378562">
                  <a:extLst>
                    <a:ext uri="{9D8B030D-6E8A-4147-A177-3AD203B41FA5}">
                      <a16:colId xmlns:a16="http://schemas.microsoft.com/office/drawing/2014/main" val="132869665"/>
                    </a:ext>
                  </a:extLst>
                </a:gridCol>
                <a:gridCol w="378562">
                  <a:extLst>
                    <a:ext uri="{9D8B030D-6E8A-4147-A177-3AD203B41FA5}">
                      <a16:colId xmlns:a16="http://schemas.microsoft.com/office/drawing/2014/main" val="1996620026"/>
                    </a:ext>
                  </a:extLst>
                </a:gridCol>
                <a:gridCol w="378562">
                  <a:extLst>
                    <a:ext uri="{9D8B030D-6E8A-4147-A177-3AD203B41FA5}">
                      <a16:colId xmlns:a16="http://schemas.microsoft.com/office/drawing/2014/main" val="3640745057"/>
                    </a:ext>
                  </a:extLst>
                </a:gridCol>
                <a:gridCol w="395021">
                  <a:extLst>
                    <a:ext uri="{9D8B030D-6E8A-4147-A177-3AD203B41FA5}">
                      <a16:colId xmlns:a16="http://schemas.microsoft.com/office/drawing/2014/main" val="3855725333"/>
                    </a:ext>
                  </a:extLst>
                </a:gridCol>
                <a:gridCol w="534924">
                  <a:extLst>
                    <a:ext uri="{9D8B030D-6E8A-4147-A177-3AD203B41FA5}">
                      <a16:colId xmlns:a16="http://schemas.microsoft.com/office/drawing/2014/main" val="748968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320882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- 2018-03-15 22:27:52</a:t>
                      </a:r>
                      <a:r>
                        <a:rPr kumimoji="0" lang="pt-BR" sz="1000" b="0" i="0" u="none" strike="noStrike" kern="1200" cap="none" spc="0" normalizeH="0" baseline="0" noProof="0">
                          <a:ln>
                            <a:noFill/>
                          </a:ln>
                          <a:solidFill>
                            <a:prstClr val="black"/>
                          </a:solidFill>
                          <a:effectLst/>
                          <a:uLnTx/>
                          <a:uFillTx/>
                          <a:latin typeface="+mn-lt"/>
                          <a:ea typeface="+mn-ea"/>
                          <a:cs typeface="+mn-cs"/>
                        </a:rPr>
                        <a:t>
Fiquem ligados! Hoje a Deia desembarca em São Paulo e você vai poder acompanhar de perto a chegada dessa estudante que está dando o que falar. Garanta já seu frango no site do evento: http://bit.ly/2p8N3av .#AteoultimoFrango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Deia chegando  #frango-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1383737327"/>
                  </a:ext>
                </a:extLst>
              </a:tr>
            </a:tbl>
          </a:graphicData>
        </a:graphic>
      </p:graphicFrame>
      <p:sp>
        <p:nvSpPr>
          <p:cNvPr id="4" name="Text Placeholder 3">
            <a:extLst>
              <a:ext uri="{FF2B5EF4-FFF2-40B4-BE49-F238E27FC236}">
                <a16:creationId xmlns:a16="http://schemas.microsoft.com/office/drawing/2014/main" id="{CFDA4C2D-D3EF-46E1-B2D5-CD9F7B3CECD8}"/>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375472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77375-AA86-4257-8355-F2F8888F9B0F}"/>
              </a:ext>
            </a:extLst>
          </p:cNvPr>
          <p:cNvSpPr>
            <a:spLocks noGrp="1"/>
          </p:cNvSpPr>
          <p:nvPr>
            <p:ph type="title"/>
          </p:nvPr>
        </p:nvSpPr>
        <p:spPr/>
        <p:txBody>
          <a:bodyPr/>
          <a:lstStyle/>
          <a:p>
            <a:r>
              <a:rPr lang="en-US"/>
              <a:t>Facebook Ads Costs Table - 9 of 26</a:t>
            </a:r>
          </a:p>
        </p:txBody>
      </p:sp>
      <p:graphicFrame>
        <p:nvGraphicFramePr>
          <p:cNvPr id="5" name="Table Placeholder 4">
            <a:extLst>
              <a:ext uri="{FF2B5EF4-FFF2-40B4-BE49-F238E27FC236}">
                <a16:creationId xmlns:a16="http://schemas.microsoft.com/office/drawing/2014/main" id="{2CE8E6D2-9BE9-4ACD-8AB3-68D1159CAB44}"/>
              </a:ext>
            </a:extLst>
          </p:cNvPr>
          <p:cNvGraphicFramePr>
            <a:graphicFrameLocks noGrp="1"/>
          </p:cNvGraphicFramePr>
          <p:nvPr>
            <p:ph type="tbl" sz="quarter" idx="13"/>
            <p:extLst>
              <p:ext uri="{D42A27DB-BD31-4B8C-83A1-F6EECF244321}">
                <p14:modId xmlns:p14="http://schemas.microsoft.com/office/powerpoint/2010/main" val="2541923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97535484"/>
                    </a:ext>
                  </a:extLst>
                </a:gridCol>
                <a:gridCol w="378562">
                  <a:extLst>
                    <a:ext uri="{9D8B030D-6E8A-4147-A177-3AD203B41FA5}">
                      <a16:colId xmlns:a16="http://schemas.microsoft.com/office/drawing/2014/main" val="4240658784"/>
                    </a:ext>
                  </a:extLst>
                </a:gridCol>
                <a:gridCol w="378562">
                  <a:extLst>
                    <a:ext uri="{9D8B030D-6E8A-4147-A177-3AD203B41FA5}">
                      <a16:colId xmlns:a16="http://schemas.microsoft.com/office/drawing/2014/main" val="3008585435"/>
                    </a:ext>
                  </a:extLst>
                </a:gridCol>
                <a:gridCol w="395021">
                  <a:extLst>
                    <a:ext uri="{9D8B030D-6E8A-4147-A177-3AD203B41FA5}">
                      <a16:colId xmlns:a16="http://schemas.microsoft.com/office/drawing/2014/main" val="3071896323"/>
                    </a:ext>
                  </a:extLst>
                </a:gridCol>
                <a:gridCol w="395021">
                  <a:extLst>
                    <a:ext uri="{9D8B030D-6E8A-4147-A177-3AD203B41FA5}">
                      <a16:colId xmlns:a16="http://schemas.microsoft.com/office/drawing/2014/main" val="3674064821"/>
                    </a:ext>
                  </a:extLst>
                </a:gridCol>
                <a:gridCol w="378562">
                  <a:extLst>
                    <a:ext uri="{9D8B030D-6E8A-4147-A177-3AD203B41FA5}">
                      <a16:colId xmlns:a16="http://schemas.microsoft.com/office/drawing/2014/main" val="2204206945"/>
                    </a:ext>
                  </a:extLst>
                </a:gridCol>
                <a:gridCol w="378562">
                  <a:extLst>
                    <a:ext uri="{9D8B030D-6E8A-4147-A177-3AD203B41FA5}">
                      <a16:colId xmlns:a16="http://schemas.microsoft.com/office/drawing/2014/main" val="3115406107"/>
                    </a:ext>
                  </a:extLst>
                </a:gridCol>
                <a:gridCol w="378562">
                  <a:extLst>
                    <a:ext uri="{9D8B030D-6E8A-4147-A177-3AD203B41FA5}">
                      <a16:colId xmlns:a16="http://schemas.microsoft.com/office/drawing/2014/main" val="713432967"/>
                    </a:ext>
                  </a:extLst>
                </a:gridCol>
                <a:gridCol w="378562">
                  <a:extLst>
                    <a:ext uri="{9D8B030D-6E8A-4147-A177-3AD203B41FA5}">
                      <a16:colId xmlns:a16="http://schemas.microsoft.com/office/drawing/2014/main" val="3482593074"/>
                    </a:ext>
                  </a:extLst>
                </a:gridCol>
                <a:gridCol w="378562">
                  <a:extLst>
                    <a:ext uri="{9D8B030D-6E8A-4147-A177-3AD203B41FA5}">
                      <a16:colId xmlns:a16="http://schemas.microsoft.com/office/drawing/2014/main" val="3419578113"/>
                    </a:ext>
                  </a:extLst>
                </a:gridCol>
                <a:gridCol w="378562">
                  <a:extLst>
                    <a:ext uri="{9D8B030D-6E8A-4147-A177-3AD203B41FA5}">
                      <a16:colId xmlns:a16="http://schemas.microsoft.com/office/drawing/2014/main" val="2785731809"/>
                    </a:ext>
                  </a:extLst>
                </a:gridCol>
                <a:gridCol w="378562">
                  <a:extLst>
                    <a:ext uri="{9D8B030D-6E8A-4147-A177-3AD203B41FA5}">
                      <a16:colId xmlns:a16="http://schemas.microsoft.com/office/drawing/2014/main" val="613046611"/>
                    </a:ext>
                  </a:extLst>
                </a:gridCol>
                <a:gridCol w="378562">
                  <a:extLst>
                    <a:ext uri="{9D8B030D-6E8A-4147-A177-3AD203B41FA5}">
                      <a16:colId xmlns:a16="http://schemas.microsoft.com/office/drawing/2014/main" val="965394576"/>
                    </a:ext>
                  </a:extLst>
                </a:gridCol>
                <a:gridCol w="378562">
                  <a:extLst>
                    <a:ext uri="{9D8B030D-6E8A-4147-A177-3AD203B41FA5}">
                      <a16:colId xmlns:a16="http://schemas.microsoft.com/office/drawing/2014/main" val="207329355"/>
                    </a:ext>
                  </a:extLst>
                </a:gridCol>
                <a:gridCol w="378562">
                  <a:extLst>
                    <a:ext uri="{9D8B030D-6E8A-4147-A177-3AD203B41FA5}">
                      <a16:colId xmlns:a16="http://schemas.microsoft.com/office/drawing/2014/main" val="1377827391"/>
                    </a:ext>
                  </a:extLst>
                </a:gridCol>
                <a:gridCol w="378562">
                  <a:extLst>
                    <a:ext uri="{9D8B030D-6E8A-4147-A177-3AD203B41FA5}">
                      <a16:colId xmlns:a16="http://schemas.microsoft.com/office/drawing/2014/main" val="522405353"/>
                    </a:ext>
                  </a:extLst>
                </a:gridCol>
                <a:gridCol w="395021">
                  <a:extLst>
                    <a:ext uri="{9D8B030D-6E8A-4147-A177-3AD203B41FA5}">
                      <a16:colId xmlns:a16="http://schemas.microsoft.com/office/drawing/2014/main" val="780714137"/>
                    </a:ext>
                  </a:extLst>
                </a:gridCol>
                <a:gridCol w="534924">
                  <a:extLst>
                    <a:ext uri="{9D8B030D-6E8A-4147-A177-3AD203B41FA5}">
                      <a16:colId xmlns:a16="http://schemas.microsoft.com/office/drawing/2014/main" val="2745772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546231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- 2018-03-15 14:28:27</a:t>
                      </a:r>
                      <a:r>
                        <a:rPr kumimoji="0" lang="pt-BR" sz="1000" b="0" i="0" u="none" strike="noStrike" kern="1200" cap="none" spc="0" normalizeH="0" baseline="0" noProof="0">
                          <a:ln>
                            <a:noFill/>
                          </a:ln>
                          <a:solidFill>
                            <a:prstClr val="black"/>
                          </a:solidFill>
                          <a:effectLst/>
                          <a:uLnTx/>
                          <a:uFillTx/>
                          <a:latin typeface="+mn-lt"/>
                          <a:ea typeface="+mn-ea"/>
                          <a:cs typeface="+mn-cs"/>
                        </a:rPr>
                        <a:t>
O PRAVALER conheceu a história da Deia e resolveu dar aquela força! Então, dia 17, ela vai estar no Soul Kitchen pra bater a meta de vender 500 frangos. #PRAVALER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Post Click to site Frango FT3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884843518"/>
                  </a:ext>
                </a:extLst>
              </a:tr>
            </a:tbl>
          </a:graphicData>
        </a:graphic>
      </p:graphicFrame>
      <p:sp>
        <p:nvSpPr>
          <p:cNvPr id="4" name="Text Placeholder 3">
            <a:extLst>
              <a:ext uri="{FF2B5EF4-FFF2-40B4-BE49-F238E27FC236}">
                <a16:creationId xmlns:a16="http://schemas.microsoft.com/office/drawing/2014/main" id="{5A99CDE4-432E-4C54-B432-9E569DA2F271}"/>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307345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37D21-2915-48FB-9B51-70DD69FA5325}"/>
              </a:ext>
            </a:extLst>
          </p:cNvPr>
          <p:cNvSpPr>
            <a:spLocks noGrp="1"/>
          </p:cNvSpPr>
          <p:nvPr>
            <p:ph type="title"/>
          </p:nvPr>
        </p:nvSpPr>
        <p:spPr/>
        <p:txBody>
          <a:bodyPr/>
          <a:lstStyle/>
          <a:p>
            <a:r>
              <a:rPr lang="en-US"/>
              <a:t>Facebook Ads Costs Table - 10 of 26</a:t>
            </a:r>
          </a:p>
        </p:txBody>
      </p:sp>
      <p:graphicFrame>
        <p:nvGraphicFramePr>
          <p:cNvPr id="5" name="Table Placeholder 4">
            <a:extLst>
              <a:ext uri="{FF2B5EF4-FFF2-40B4-BE49-F238E27FC236}">
                <a16:creationId xmlns:a16="http://schemas.microsoft.com/office/drawing/2014/main" id="{780D114C-D7A8-4C3C-B7E1-0B00390853CA}"/>
              </a:ext>
            </a:extLst>
          </p:cNvPr>
          <p:cNvGraphicFramePr>
            <a:graphicFrameLocks noGrp="1"/>
          </p:cNvGraphicFramePr>
          <p:nvPr>
            <p:ph type="tbl" sz="quarter" idx="13"/>
            <p:extLst>
              <p:ext uri="{D42A27DB-BD31-4B8C-83A1-F6EECF244321}">
                <p14:modId xmlns:p14="http://schemas.microsoft.com/office/powerpoint/2010/main" val="93135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65190056"/>
                    </a:ext>
                  </a:extLst>
                </a:gridCol>
                <a:gridCol w="378562">
                  <a:extLst>
                    <a:ext uri="{9D8B030D-6E8A-4147-A177-3AD203B41FA5}">
                      <a16:colId xmlns:a16="http://schemas.microsoft.com/office/drawing/2014/main" val="3225287746"/>
                    </a:ext>
                  </a:extLst>
                </a:gridCol>
                <a:gridCol w="378562">
                  <a:extLst>
                    <a:ext uri="{9D8B030D-6E8A-4147-A177-3AD203B41FA5}">
                      <a16:colId xmlns:a16="http://schemas.microsoft.com/office/drawing/2014/main" val="2976470606"/>
                    </a:ext>
                  </a:extLst>
                </a:gridCol>
                <a:gridCol w="395021">
                  <a:extLst>
                    <a:ext uri="{9D8B030D-6E8A-4147-A177-3AD203B41FA5}">
                      <a16:colId xmlns:a16="http://schemas.microsoft.com/office/drawing/2014/main" val="3335724020"/>
                    </a:ext>
                  </a:extLst>
                </a:gridCol>
                <a:gridCol w="395021">
                  <a:extLst>
                    <a:ext uri="{9D8B030D-6E8A-4147-A177-3AD203B41FA5}">
                      <a16:colId xmlns:a16="http://schemas.microsoft.com/office/drawing/2014/main" val="4187145067"/>
                    </a:ext>
                  </a:extLst>
                </a:gridCol>
                <a:gridCol w="378562">
                  <a:extLst>
                    <a:ext uri="{9D8B030D-6E8A-4147-A177-3AD203B41FA5}">
                      <a16:colId xmlns:a16="http://schemas.microsoft.com/office/drawing/2014/main" val="561634376"/>
                    </a:ext>
                  </a:extLst>
                </a:gridCol>
                <a:gridCol w="378562">
                  <a:extLst>
                    <a:ext uri="{9D8B030D-6E8A-4147-A177-3AD203B41FA5}">
                      <a16:colId xmlns:a16="http://schemas.microsoft.com/office/drawing/2014/main" val="3824399763"/>
                    </a:ext>
                  </a:extLst>
                </a:gridCol>
                <a:gridCol w="378562">
                  <a:extLst>
                    <a:ext uri="{9D8B030D-6E8A-4147-A177-3AD203B41FA5}">
                      <a16:colId xmlns:a16="http://schemas.microsoft.com/office/drawing/2014/main" val="940601215"/>
                    </a:ext>
                  </a:extLst>
                </a:gridCol>
                <a:gridCol w="378562">
                  <a:extLst>
                    <a:ext uri="{9D8B030D-6E8A-4147-A177-3AD203B41FA5}">
                      <a16:colId xmlns:a16="http://schemas.microsoft.com/office/drawing/2014/main" val="436071011"/>
                    </a:ext>
                  </a:extLst>
                </a:gridCol>
                <a:gridCol w="378562">
                  <a:extLst>
                    <a:ext uri="{9D8B030D-6E8A-4147-A177-3AD203B41FA5}">
                      <a16:colId xmlns:a16="http://schemas.microsoft.com/office/drawing/2014/main" val="3654813058"/>
                    </a:ext>
                  </a:extLst>
                </a:gridCol>
                <a:gridCol w="378562">
                  <a:extLst>
                    <a:ext uri="{9D8B030D-6E8A-4147-A177-3AD203B41FA5}">
                      <a16:colId xmlns:a16="http://schemas.microsoft.com/office/drawing/2014/main" val="640100243"/>
                    </a:ext>
                  </a:extLst>
                </a:gridCol>
                <a:gridCol w="378562">
                  <a:extLst>
                    <a:ext uri="{9D8B030D-6E8A-4147-A177-3AD203B41FA5}">
                      <a16:colId xmlns:a16="http://schemas.microsoft.com/office/drawing/2014/main" val="1555591789"/>
                    </a:ext>
                  </a:extLst>
                </a:gridCol>
                <a:gridCol w="378562">
                  <a:extLst>
                    <a:ext uri="{9D8B030D-6E8A-4147-A177-3AD203B41FA5}">
                      <a16:colId xmlns:a16="http://schemas.microsoft.com/office/drawing/2014/main" val="1714894570"/>
                    </a:ext>
                  </a:extLst>
                </a:gridCol>
                <a:gridCol w="378562">
                  <a:extLst>
                    <a:ext uri="{9D8B030D-6E8A-4147-A177-3AD203B41FA5}">
                      <a16:colId xmlns:a16="http://schemas.microsoft.com/office/drawing/2014/main" val="2641561263"/>
                    </a:ext>
                  </a:extLst>
                </a:gridCol>
                <a:gridCol w="378562">
                  <a:extLst>
                    <a:ext uri="{9D8B030D-6E8A-4147-A177-3AD203B41FA5}">
                      <a16:colId xmlns:a16="http://schemas.microsoft.com/office/drawing/2014/main" val="574818510"/>
                    </a:ext>
                  </a:extLst>
                </a:gridCol>
                <a:gridCol w="378562">
                  <a:extLst>
                    <a:ext uri="{9D8B030D-6E8A-4147-A177-3AD203B41FA5}">
                      <a16:colId xmlns:a16="http://schemas.microsoft.com/office/drawing/2014/main" val="4072182927"/>
                    </a:ext>
                  </a:extLst>
                </a:gridCol>
                <a:gridCol w="395021">
                  <a:extLst>
                    <a:ext uri="{9D8B030D-6E8A-4147-A177-3AD203B41FA5}">
                      <a16:colId xmlns:a16="http://schemas.microsoft.com/office/drawing/2014/main" val="578816499"/>
                    </a:ext>
                  </a:extLst>
                </a:gridCol>
                <a:gridCol w="534924">
                  <a:extLst>
                    <a:ext uri="{9D8B030D-6E8A-4147-A177-3AD203B41FA5}">
                      <a16:colId xmlns:a16="http://schemas.microsoft.com/office/drawing/2014/main" val="3289249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419549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- 2018-03-15 14:28:27</a:t>
                      </a:r>
                      <a:r>
                        <a:rPr kumimoji="0" lang="pt-BR" sz="1000" b="0" i="0" u="none" strike="noStrike" kern="1200" cap="none" spc="0" normalizeH="0" baseline="0" noProof="0">
                          <a:ln>
                            <a:noFill/>
                          </a:ln>
                          <a:solidFill>
                            <a:prstClr val="black"/>
                          </a:solidFill>
                          <a:effectLst/>
                          <a:uLnTx/>
                          <a:uFillTx/>
                          <a:latin typeface="+mn-lt"/>
                          <a:ea typeface="+mn-ea"/>
                          <a:cs typeface="+mn-cs"/>
                        </a:rPr>
                        <a:t>
O PRAVALER conheceu a história da Deia e resolveu dar aquela força! Então, dia 17, ela vai estar no Soul Kitchen pra bater a meta de vender 500 frangos. Compartilhe o evento com seus amigos e vem pra essa festa! http://bit.ly/2p8N3av #PRAVALER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Post Click to site Frango FT3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069790184"/>
                  </a:ext>
                </a:extLst>
              </a:tr>
            </a:tbl>
          </a:graphicData>
        </a:graphic>
      </p:graphicFrame>
      <p:sp>
        <p:nvSpPr>
          <p:cNvPr id="4" name="Text Placeholder 3">
            <a:extLst>
              <a:ext uri="{FF2B5EF4-FFF2-40B4-BE49-F238E27FC236}">
                <a16:creationId xmlns:a16="http://schemas.microsoft.com/office/drawing/2014/main" id="{81D67B59-3391-4B30-90FE-CDE710F226EF}"/>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775377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06CA1-E96C-4D0D-9228-B317ECFE6EF4}"/>
              </a:ext>
            </a:extLst>
          </p:cNvPr>
          <p:cNvSpPr>
            <a:spLocks noGrp="1"/>
          </p:cNvSpPr>
          <p:nvPr>
            <p:ph type="title"/>
          </p:nvPr>
        </p:nvSpPr>
        <p:spPr/>
        <p:txBody>
          <a:bodyPr/>
          <a:lstStyle/>
          <a:p>
            <a:r>
              <a:rPr lang="en-US"/>
              <a:t>Facebook Ads Costs Table - 11 of 26</a:t>
            </a:r>
          </a:p>
        </p:txBody>
      </p:sp>
      <p:graphicFrame>
        <p:nvGraphicFramePr>
          <p:cNvPr id="5" name="Table Placeholder 4">
            <a:extLst>
              <a:ext uri="{FF2B5EF4-FFF2-40B4-BE49-F238E27FC236}">
                <a16:creationId xmlns:a16="http://schemas.microsoft.com/office/drawing/2014/main" id="{AA43E148-102F-4F6C-AEF1-F408ED7AF60A}"/>
              </a:ext>
            </a:extLst>
          </p:cNvPr>
          <p:cNvGraphicFramePr>
            <a:graphicFrameLocks noGrp="1"/>
          </p:cNvGraphicFramePr>
          <p:nvPr>
            <p:ph type="tbl" sz="quarter" idx="13"/>
            <p:extLst>
              <p:ext uri="{D42A27DB-BD31-4B8C-83A1-F6EECF244321}">
                <p14:modId xmlns:p14="http://schemas.microsoft.com/office/powerpoint/2010/main" val="3427463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45673680"/>
                    </a:ext>
                  </a:extLst>
                </a:gridCol>
                <a:gridCol w="378562">
                  <a:extLst>
                    <a:ext uri="{9D8B030D-6E8A-4147-A177-3AD203B41FA5}">
                      <a16:colId xmlns:a16="http://schemas.microsoft.com/office/drawing/2014/main" val="1296638408"/>
                    </a:ext>
                  </a:extLst>
                </a:gridCol>
                <a:gridCol w="378562">
                  <a:extLst>
                    <a:ext uri="{9D8B030D-6E8A-4147-A177-3AD203B41FA5}">
                      <a16:colId xmlns:a16="http://schemas.microsoft.com/office/drawing/2014/main" val="343853149"/>
                    </a:ext>
                  </a:extLst>
                </a:gridCol>
                <a:gridCol w="395021">
                  <a:extLst>
                    <a:ext uri="{9D8B030D-6E8A-4147-A177-3AD203B41FA5}">
                      <a16:colId xmlns:a16="http://schemas.microsoft.com/office/drawing/2014/main" val="3865574467"/>
                    </a:ext>
                  </a:extLst>
                </a:gridCol>
                <a:gridCol w="395021">
                  <a:extLst>
                    <a:ext uri="{9D8B030D-6E8A-4147-A177-3AD203B41FA5}">
                      <a16:colId xmlns:a16="http://schemas.microsoft.com/office/drawing/2014/main" val="3920552932"/>
                    </a:ext>
                  </a:extLst>
                </a:gridCol>
                <a:gridCol w="378562">
                  <a:extLst>
                    <a:ext uri="{9D8B030D-6E8A-4147-A177-3AD203B41FA5}">
                      <a16:colId xmlns:a16="http://schemas.microsoft.com/office/drawing/2014/main" val="2734286109"/>
                    </a:ext>
                  </a:extLst>
                </a:gridCol>
                <a:gridCol w="378562">
                  <a:extLst>
                    <a:ext uri="{9D8B030D-6E8A-4147-A177-3AD203B41FA5}">
                      <a16:colId xmlns:a16="http://schemas.microsoft.com/office/drawing/2014/main" val="2660666672"/>
                    </a:ext>
                  </a:extLst>
                </a:gridCol>
                <a:gridCol w="378562">
                  <a:extLst>
                    <a:ext uri="{9D8B030D-6E8A-4147-A177-3AD203B41FA5}">
                      <a16:colId xmlns:a16="http://schemas.microsoft.com/office/drawing/2014/main" val="1700045449"/>
                    </a:ext>
                  </a:extLst>
                </a:gridCol>
                <a:gridCol w="378562">
                  <a:extLst>
                    <a:ext uri="{9D8B030D-6E8A-4147-A177-3AD203B41FA5}">
                      <a16:colId xmlns:a16="http://schemas.microsoft.com/office/drawing/2014/main" val="4127239167"/>
                    </a:ext>
                  </a:extLst>
                </a:gridCol>
                <a:gridCol w="378562">
                  <a:extLst>
                    <a:ext uri="{9D8B030D-6E8A-4147-A177-3AD203B41FA5}">
                      <a16:colId xmlns:a16="http://schemas.microsoft.com/office/drawing/2014/main" val="4045416387"/>
                    </a:ext>
                  </a:extLst>
                </a:gridCol>
                <a:gridCol w="378562">
                  <a:extLst>
                    <a:ext uri="{9D8B030D-6E8A-4147-A177-3AD203B41FA5}">
                      <a16:colId xmlns:a16="http://schemas.microsoft.com/office/drawing/2014/main" val="3199930107"/>
                    </a:ext>
                  </a:extLst>
                </a:gridCol>
                <a:gridCol w="378562">
                  <a:extLst>
                    <a:ext uri="{9D8B030D-6E8A-4147-A177-3AD203B41FA5}">
                      <a16:colId xmlns:a16="http://schemas.microsoft.com/office/drawing/2014/main" val="384896688"/>
                    </a:ext>
                  </a:extLst>
                </a:gridCol>
                <a:gridCol w="378562">
                  <a:extLst>
                    <a:ext uri="{9D8B030D-6E8A-4147-A177-3AD203B41FA5}">
                      <a16:colId xmlns:a16="http://schemas.microsoft.com/office/drawing/2014/main" val="1754587921"/>
                    </a:ext>
                  </a:extLst>
                </a:gridCol>
                <a:gridCol w="378562">
                  <a:extLst>
                    <a:ext uri="{9D8B030D-6E8A-4147-A177-3AD203B41FA5}">
                      <a16:colId xmlns:a16="http://schemas.microsoft.com/office/drawing/2014/main" val="2624223224"/>
                    </a:ext>
                  </a:extLst>
                </a:gridCol>
                <a:gridCol w="378562">
                  <a:extLst>
                    <a:ext uri="{9D8B030D-6E8A-4147-A177-3AD203B41FA5}">
                      <a16:colId xmlns:a16="http://schemas.microsoft.com/office/drawing/2014/main" val="3997947871"/>
                    </a:ext>
                  </a:extLst>
                </a:gridCol>
                <a:gridCol w="378562">
                  <a:extLst>
                    <a:ext uri="{9D8B030D-6E8A-4147-A177-3AD203B41FA5}">
                      <a16:colId xmlns:a16="http://schemas.microsoft.com/office/drawing/2014/main" val="44682407"/>
                    </a:ext>
                  </a:extLst>
                </a:gridCol>
                <a:gridCol w="395021">
                  <a:extLst>
                    <a:ext uri="{9D8B030D-6E8A-4147-A177-3AD203B41FA5}">
                      <a16:colId xmlns:a16="http://schemas.microsoft.com/office/drawing/2014/main" val="2028085785"/>
                    </a:ext>
                  </a:extLst>
                </a:gridCol>
                <a:gridCol w="534924">
                  <a:extLst>
                    <a:ext uri="{9D8B030D-6E8A-4147-A177-3AD203B41FA5}">
                      <a16:colId xmlns:a16="http://schemas.microsoft.com/office/drawing/2014/main" val="3528241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969953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- 2018-03-14 21:15:12</a:t>
                      </a:r>
                      <a:r>
                        <a:rPr kumimoji="0" lang="pt-BR" sz="1000" b="0" i="0" u="none" strike="noStrike" kern="1200" cap="none" spc="0" normalizeH="0" baseline="0" noProof="0">
                          <a:ln>
                            <a:noFill/>
                          </a:ln>
                          <a:solidFill>
                            <a:prstClr val="black"/>
                          </a:solidFill>
                          <a:effectLst/>
                          <a:uLnTx/>
                          <a:uFillTx/>
                          <a:latin typeface="+mn-lt"/>
                          <a:ea typeface="+mn-ea"/>
                          <a:cs typeface="+mn-cs"/>
                        </a:rPr>
                        <a:t>
Amanhã a Deia desembarca em São Paulo, e você pode acompanhar de perto essa saga, assistindo todas as lives dessa futura jornalista. Para acompanhar as lives: http://bit.ly/2p8N3av ou http://bit.ly/2tOOM9B. 
Garanta já seu frango pelo site: http://bit.ly/2p8N3av #DEIAVAIESTUDAR #PRAVALER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A saga da deia #frango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559475041"/>
                  </a:ext>
                </a:extLst>
              </a:tr>
            </a:tbl>
          </a:graphicData>
        </a:graphic>
      </p:graphicFrame>
      <p:sp>
        <p:nvSpPr>
          <p:cNvPr id="4" name="Text Placeholder 3">
            <a:extLst>
              <a:ext uri="{FF2B5EF4-FFF2-40B4-BE49-F238E27FC236}">
                <a16:creationId xmlns:a16="http://schemas.microsoft.com/office/drawing/2014/main" id="{56E134ED-CDB7-4C68-8933-5C8D4333CC0A}"/>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948543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8F9C6-F2A0-4AF7-BFFA-55740860DC95}"/>
              </a:ext>
            </a:extLst>
          </p:cNvPr>
          <p:cNvSpPr>
            <a:spLocks noGrp="1"/>
          </p:cNvSpPr>
          <p:nvPr>
            <p:ph type="title"/>
          </p:nvPr>
        </p:nvSpPr>
        <p:spPr/>
        <p:txBody>
          <a:bodyPr/>
          <a:lstStyle/>
          <a:p>
            <a:r>
              <a:rPr lang="en-US"/>
              <a:t>Facebook Ads Costs Table - 12 of 26</a:t>
            </a:r>
          </a:p>
        </p:txBody>
      </p:sp>
      <p:graphicFrame>
        <p:nvGraphicFramePr>
          <p:cNvPr id="5" name="Table Placeholder 4">
            <a:extLst>
              <a:ext uri="{FF2B5EF4-FFF2-40B4-BE49-F238E27FC236}">
                <a16:creationId xmlns:a16="http://schemas.microsoft.com/office/drawing/2014/main" id="{44ED887E-2A82-4387-A8E7-77BC97D25586}"/>
              </a:ext>
            </a:extLst>
          </p:cNvPr>
          <p:cNvGraphicFramePr>
            <a:graphicFrameLocks noGrp="1"/>
          </p:cNvGraphicFramePr>
          <p:nvPr>
            <p:ph type="tbl" sz="quarter" idx="13"/>
            <p:extLst>
              <p:ext uri="{D42A27DB-BD31-4B8C-83A1-F6EECF244321}">
                <p14:modId xmlns:p14="http://schemas.microsoft.com/office/powerpoint/2010/main" val="2656148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86356860"/>
                    </a:ext>
                  </a:extLst>
                </a:gridCol>
                <a:gridCol w="378562">
                  <a:extLst>
                    <a:ext uri="{9D8B030D-6E8A-4147-A177-3AD203B41FA5}">
                      <a16:colId xmlns:a16="http://schemas.microsoft.com/office/drawing/2014/main" val="4127493489"/>
                    </a:ext>
                  </a:extLst>
                </a:gridCol>
                <a:gridCol w="378562">
                  <a:extLst>
                    <a:ext uri="{9D8B030D-6E8A-4147-A177-3AD203B41FA5}">
                      <a16:colId xmlns:a16="http://schemas.microsoft.com/office/drawing/2014/main" val="1360727644"/>
                    </a:ext>
                  </a:extLst>
                </a:gridCol>
                <a:gridCol w="395021">
                  <a:extLst>
                    <a:ext uri="{9D8B030D-6E8A-4147-A177-3AD203B41FA5}">
                      <a16:colId xmlns:a16="http://schemas.microsoft.com/office/drawing/2014/main" val="3808449529"/>
                    </a:ext>
                  </a:extLst>
                </a:gridCol>
                <a:gridCol w="395021">
                  <a:extLst>
                    <a:ext uri="{9D8B030D-6E8A-4147-A177-3AD203B41FA5}">
                      <a16:colId xmlns:a16="http://schemas.microsoft.com/office/drawing/2014/main" val="129636542"/>
                    </a:ext>
                  </a:extLst>
                </a:gridCol>
                <a:gridCol w="378562">
                  <a:extLst>
                    <a:ext uri="{9D8B030D-6E8A-4147-A177-3AD203B41FA5}">
                      <a16:colId xmlns:a16="http://schemas.microsoft.com/office/drawing/2014/main" val="3128808771"/>
                    </a:ext>
                  </a:extLst>
                </a:gridCol>
                <a:gridCol w="378562">
                  <a:extLst>
                    <a:ext uri="{9D8B030D-6E8A-4147-A177-3AD203B41FA5}">
                      <a16:colId xmlns:a16="http://schemas.microsoft.com/office/drawing/2014/main" val="2672194663"/>
                    </a:ext>
                  </a:extLst>
                </a:gridCol>
                <a:gridCol w="378562">
                  <a:extLst>
                    <a:ext uri="{9D8B030D-6E8A-4147-A177-3AD203B41FA5}">
                      <a16:colId xmlns:a16="http://schemas.microsoft.com/office/drawing/2014/main" val="225423064"/>
                    </a:ext>
                  </a:extLst>
                </a:gridCol>
                <a:gridCol w="378562">
                  <a:extLst>
                    <a:ext uri="{9D8B030D-6E8A-4147-A177-3AD203B41FA5}">
                      <a16:colId xmlns:a16="http://schemas.microsoft.com/office/drawing/2014/main" val="874445970"/>
                    </a:ext>
                  </a:extLst>
                </a:gridCol>
                <a:gridCol w="378562">
                  <a:extLst>
                    <a:ext uri="{9D8B030D-6E8A-4147-A177-3AD203B41FA5}">
                      <a16:colId xmlns:a16="http://schemas.microsoft.com/office/drawing/2014/main" val="496271303"/>
                    </a:ext>
                  </a:extLst>
                </a:gridCol>
                <a:gridCol w="378562">
                  <a:extLst>
                    <a:ext uri="{9D8B030D-6E8A-4147-A177-3AD203B41FA5}">
                      <a16:colId xmlns:a16="http://schemas.microsoft.com/office/drawing/2014/main" val="3345146530"/>
                    </a:ext>
                  </a:extLst>
                </a:gridCol>
                <a:gridCol w="378562">
                  <a:extLst>
                    <a:ext uri="{9D8B030D-6E8A-4147-A177-3AD203B41FA5}">
                      <a16:colId xmlns:a16="http://schemas.microsoft.com/office/drawing/2014/main" val="2774816943"/>
                    </a:ext>
                  </a:extLst>
                </a:gridCol>
                <a:gridCol w="378562">
                  <a:extLst>
                    <a:ext uri="{9D8B030D-6E8A-4147-A177-3AD203B41FA5}">
                      <a16:colId xmlns:a16="http://schemas.microsoft.com/office/drawing/2014/main" val="1803142450"/>
                    </a:ext>
                  </a:extLst>
                </a:gridCol>
                <a:gridCol w="378562">
                  <a:extLst>
                    <a:ext uri="{9D8B030D-6E8A-4147-A177-3AD203B41FA5}">
                      <a16:colId xmlns:a16="http://schemas.microsoft.com/office/drawing/2014/main" val="2751203533"/>
                    </a:ext>
                  </a:extLst>
                </a:gridCol>
                <a:gridCol w="378562">
                  <a:extLst>
                    <a:ext uri="{9D8B030D-6E8A-4147-A177-3AD203B41FA5}">
                      <a16:colId xmlns:a16="http://schemas.microsoft.com/office/drawing/2014/main" val="3871175396"/>
                    </a:ext>
                  </a:extLst>
                </a:gridCol>
                <a:gridCol w="378562">
                  <a:extLst>
                    <a:ext uri="{9D8B030D-6E8A-4147-A177-3AD203B41FA5}">
                      <a16:colId xmlns:a16="http://schemas.microsoft.com/office/drawing/2014/main" val="603587556"/>
                    </a:ext>
                  </a:extLst>
                </a:gridCol>
                <a:gridCol w="395021">
                  <a:extLst>
                    <a:ext uri="{9D8B030D-6E8A-4147-A177-3AD203B41FA5}">
                      <a16:colId xmlns:a16="http://schemas.microsoft.com/office/drawing/2014/main" val="3997438241"/>
                    </a:ext>
                  </a:extLst>
                </a:gridCol>
                <a:gridCol w="534924">
                  <a:extLst>
                    <a:ext uri="{9D8B030D-6E8A-4147-A177-3AD203B41FA5}">
                      <a16:colId xmlns:a16="http://schemas.microsoft.com/office/drawing/2014/main" val="2063900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34177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- 2018-03-14 20:54:44</a:t>
                      </a:r>
                      <a:r>
                        <a:rPr kumimoji="0" lang="pt-BR" sz="1000" b="0" i="0" u="none" strike="noStrike" kern="1200" cap="none" spc="0" normalizeH="0" baseline="0" noProof="0">
                          <a:ln>
                            <a:noFill/>
                          </a:ln>
                          <a:solidFill>
                            <a:prstClr val="black"/>
                          </a:solidFill>
                          <a:effectLst/>
                          <a:uLnTx/>
                          <a:uFillTx/>
                          <a:latin typeface="+mn-lt"/>
                          <a:ea typeface="+mn-ea"/>
                          <a:cs typeface="+mn-cs"/>
                        </a:rPr>
                        <a:t>
O PRAVALER conheceu a história da Deia e resolveu dar aquela força! Então, dia 17, ela vai estar no Soul Kitchen pra bater a meta de vender 500 frangos. Compartilhe o evento com seus amigos e vem pra essa festa! http://bit.ly/2p8N3av #PRAVALER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Post Click to site Frango FT2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1639009191"/>
                  </a:ext>
                </a:extLst>
              </a:tr>
            </a:tbl>
          </a:graphicData>
        </a:graphic>
      </p:graphicFrame>
      <p:sp>
        <p:nvSpPr>
          <p:cNvPr id="4" name="Text Placeholder 3">
            <a:extLst>
              <a:ext uri="{FF2B5EF4-FFF2-40B4-BE49-F238E27FC236}">
                <a16:creationId xmlns:a16="http://schemas.microsoft.com/office/drawing/2014/main" id="{3BDC4B46-0A71-44B2-9AFE-A65D22E9CCFC}"/>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861460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FCF05-4B0D-4915-BFB9-56F255EE18D1}"/>
              </a:ext>
            </a:extLst>
          </p:cNvPr>
          <p:cNvSpPr>
            <a:spLocks noGrp="1"/>
          </p:cNvSpPr>
          <p:nvPr>
            <p:ph type="title"/>
          </p:nvPr>
        </p:nvSpPr>
        <p:spPr/>
        <p:txBody>
          <a:bodyPr/>
          <a:lstStyle/>
          <a:p>
            <a:r>
              <a:rPr lang="en-US"/>
              <a:t>Facebook Ads Costs Table - 13 of 26</a:t>
            </a:r>
          </a:p>
        </p:txBody>
      </p:sp>
      <p:graphicFrame>
        <p:nvGraphicFramePr>
          <p:cNvPr id="5" name="Table Placeholder 4">
            <a:extLst>
              <a:ext uri="{FF2B5EF4-FFF2-40B4-BE49-F238E27FC236}">
                <a16:creationId xmlns:a16="http://schemas.microsoft.com/office/drawing/2014/main" id="{F2651219-B245-4C9C-960A-BB483C8F062C}"/>
              </a:ext>
            </a:extLst>
          </p:cNvPr>
          <p:cNvGraphicFramePr>
            <a:graphicFrameLocks noGrp="1"/>
          </p:cNvGraphicFramePr>
          <p:nvPr>
            <p:ph type="tbl" sz="quarter" idx="13"/>
            <p:extLst>
              <p:ext uri="{D42A27DB-BD31-4B8C-83A1-F6EECF244321}">
                <p14:modId xmlns:p14="http://schemas.microsoft.com/office/powerpoint/2010/main" val="4049125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99757900"/>
                    </a:ext>
                  </a:extLst>
                </a:gridCol>
                <a:gridCol w="378562">
                  <a:extLst>
                    <a:ext uri="{9D8B030D-6E8A-4147-A177-3AD203B41FA5}">
                      <a16:colId xmlns:a16="http://schemas.microsoft.com/office/drawing/2014/main" val="2311127667"/>
                    </a:ext>
                  </a:extLst>
                </a:gridCol>
                <a:gridCol w="378562">
                  <a:extLst>
                    <a:ext uri="{9D8B030D-6E8A-4147-A177-3AD203B41FA5}">
                      <a16:colId xmlns:a16="http://schemas.microsoft.com/office/drawing/2014/main" val="1995453698"/>
                    </a:ext>
                  </a:extLst>
                </a:gridCol>
                <a:gridCol w="395021">
                  <a:extLst>
                    <a:ext uri="{9D8B030D-6E8A-4147-A177-3AD203B41FA5}">
                      <a16:colId xmlns:a16="http://schemas.microsoft.com/office/drawing/2014/main" val="1614962528"/>
                    </a:ext>
                  </a:extLst>
                </a:gridCol>
                <a:gridCol w="395021">
                  <a:extLst>
                    <a:ext uri="{9D8B030D-6E8A-4147-A177-3AD203B41FA5}">
                      <a16:colId xmlns:a16="http://schemas.microsoft.com/office/drawing/2014/main" val="2142770366"/>
                    </a:ext>
                  </a:extLst>
                </a:gridCol>
                <a:gridCol w="378562">
                  <a:extLst>
                    <a:ext uri="{9D8B030D-6E8A-4147-A177-3AD203B41FA5}">
                      <a16:colId xmlns:a16="http://schemas.microsoft.com/office/drawing/2014/main" val="2062211416"/>
                    </a:ext>
                  </a:extLst>
                </a:gridCol>
                <a:gridCol w="378562">
                  <a:extLst>
                    <a:ext uri="{9D8B030D-6E8A-4147-A177-3AD203B41FA5}">
                      <a16:colId xmlns:a16="http://schemas.microsoft.com/office/drawing/2014/main" val="928175123"/>
                    </a:ext>
                  </a:extLst>
                </a:gridCol>
                <a:gridCol w="378562">
                  <a:extLst>
                    <a:ext uri="{9D8B030D-6E8A-4147-A177-3AD203B41FA5}">
                      <a16:colId xmlns:a16="http://schemas.microsoft.com/office/drawing/2014/main" val="3890661561"/>
                    </a:ext>
                  </a:extLst>
                </a:gridCol>
                <a:gridCol w="378562">
                  <a:extLst>
                    <a:ext uri="{9D8B030D-6E8A-4147-A177-3AD203B41FA5}">
                      <a16:colId xmlns:a16="http://schemas.microsoft.com/office/drawing/2014/main" val="1578711079"/>
                    </a:ext>
                  </a:extLst>
                </a:gridCol>
                <a:gridCol w="378562">
                  <a:extLst>
                    <a:ext uri="{9D8B030D-6E8A-4147-A177-3AD203B41FA5}">
                      <a16:colId xmlns:a16="http://schemas.microsoft.com/office/drawing/2014/main" val="274480874"/>
                    </a:ext>
                  </a:extLst>
                </a:gridCol>
                <a:gridCol w="378562">
                  <a:extLst>
                    <a:ext uri="{9D8B030D-6E8A-4147-A177-3AD203B41FA5}">
                      <a16:colId xmlns:a16="http://schemas.microsoft.com/office/drawing/2014/main" val="1309542948"/>
                    </a:ext>
                  </a:extLst>
                </a:gridCol>
                <a:gridCol w="378562">
                  <a:extLst>
                    <a:ext uri="{9D8B030D-6E8A-4147-A177-3AD203B41FA5}">
                      <a16:colId xmlns:a16="http://schemas.microsoft.com/office/drawing/2014/main" val="1834106824"/>
                    </a:ext>
                  </a:extLst>
                </a:gridCol>
                <a:gridCol w="378562">
                  <a:extLst>
                    <a:ext uri="{9D8B030D-6E8A-4147-A177-3AD203B41FA5}">
                      <a16:colId xmlns:a16="http://schemas.microsoft.com/office/drawing/2014/main" val="3381277022"/>
                    </a:ext>
                  </a:extLst>
                </a:gridCol>
                <a:gridCol w="378562">
                  <a:extLst>
                    <a:ext uri="{9D8B030D-6E8A-4147-A177-3AD203B41FA5}">
                      <a16:colId xmlns:a16="http://schemas.microsoft.com/office/drawing/2014/main" val="3107663582"/>
                    </a:ext>
                  </a:extLst>
                </a:gridCol>
                <a:gridCol w="378562">
                  <a:extLst>
                    <a:ext uri="{9D8B030D-6E8A-4147-A177-3AD203B41FA5}">
                      <a16:colId xmlns:a16="http://schemas.microsoft.com/office/drawing/2014/main" val="2443575143"/>
                    </a:ext>
                  </a:extLst>
                </a:gridCol>
                <a:gridCol w="378562">
                  <a:extLst>
                    <a:ext uri="{9D8B030D-6E8A-4147-A177-3AD203B41FA5}">
                      <a16:colId xmlns:a16="http://schemas.microsoft.com/office/drawing/2014/main" val="2327051878"/>
                    </a:ext>
                  </a:extLst>
                </a:gridCol>
                <a:gridCol w="395021">
                  <a:extLst>
                    <a:ext uri="{9D8B030D-6E8A-4147-A177-3AD203B41FA5}">
                      <a16:colId xmlns:a16="http://schemas.microsoft.com/office/drawing/2014/main" val="3852147971"/>
                    </a:ext>
                  </a:extLst>
                </a:gridCol>
                <a:gridCol w="534924">
                  <a:extLst>
                    <a:ext uri="{9D8B030D-6E8A-4147-A177-3AD203B41FA5}">
                      <a16:colId xmlns:a16="http://schemas.microsoft.com/office/drawing/2014/main" val="3581626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33753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- 2018-03-13 21:45:40</a:t>
                      </a:r>
                      <a:r>
                        <a:rPr kumimoji="0" lang="pt-BR" sz="1000" b="0" i="0" u="none" strike="noStrike" kern="1200" cap="none" spc="0" normalizeH="0" baseline="0" noProof="0">
                          <a:ln>
                            <a:noFill/>
                          </a:ln>
                          <a:solidFill>
                            <a:prstClr val="black"/>
                          </a:solidFill>
                          <a:effectLst/>
                          <a:uLnTx/>
                          <a:uFillTx/>
                          <a:latin typeface="+mn-lt"/>
                          <a:ea typeface="+mn-ea"/>
                          <a:cs typeface="+mn-cs"/>
                        </a:rPr>
                        <a:t>
O PRAVALER conheceu a história da Deia e resolveu dar aquela força! Então, dia 17, ela vai estar no Soul Kitchen pra bater a meta de vender 500 frangos. Compartilhe o evento com seus amigos e vem pra essa festa! http://bit.ly/2p8N3av #PRAVALER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Post Click to site Frango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748270047"/>
                  </a:ext>
                </a:extLst>
              </a:tr>
            </a:tbl>
          </a:graphicData>
        </a:graphic>
      </p:graphicFrame>
      <p:sp>
        <p:nvSpPr>
          <p:cNvPr id="4" name="Text Placeholder 3">
            <a:extLst>
              <a:ext uri="{FF2B5EF4-FFF2-40B4-BE49-F238E27FC236}">
                <a16:creationId xmlns:a16="http://schemas.microsoft.com/office/drawing/2014/main" id="{81594015-93AB-4819-B1B2-C7271150613F}"/>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348331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D5292-5832-43CE-A8A8-EE0D20E2E3E6}"/>
              </a:ext>
            </a:extLst>
          </p:cNvPr>
          <p:cNvSpPr>
            <a:spLocks noGrp="1"/>
          </p:cNvSpPr>
          <p:nvPr>
            <p:ph type="title"/>
          </p:nvPr>
        </p:nvSpPr>
        <p:spPr/>
        <p:txBody>
          <a:bodyPr/>
          <a:lstStyle/>
          <a:p>
            <a:r>
              <a:rPr lang="en-US"/>
              <a:t>Facebook Ads Costs Table - 14 of 26</a:t>
            </a:r>
          </a:p>
        </p:txBody>
      </p:sp>
      <p:graphicFrame>
        <p:nvGraphicFramePr>
          <p:cNvPr id="5" name="Table Placeholder 4">
            <a:extLst>
              <a:ext uri="{FF2B5EF4-FFF2-40B4-BE49-F238E27FC236}">
                <a16:creationId xmlns:a16="http://schemas.microsoft.com/office/drawing/2014/main" id="{004CD3EA-C0A3-48B7-9664-2034D28AE2C7}"/>
              </a:ext>
            </a:extLst>
          </p:cNvPr>
          <p:cNvGraphicFramePr>
            <a:graphicFrameLocks noGrp="1"/>
          </p:cNvGraphicFramePr>
          <p:nvPr>
            <p:ph type="tbl" sz="quarter" idx="13"/>
            <p:extLst>
              <p:ext uri="{D42A27DB-BD31-4B8C-83A1-F6EECF244321}">
                <p14:modId xmlns:p14="http://schemas.microsoft.com/office/powerpoint/2010/main" val="1266111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55792406"/>
                    </a:ext>
                  </a:extLst>
                </a:gridCol>
                <a:gridCol w="378562">
                  <a:extLst>
                    <a:ext uri="{9D8B030D-6E8A-4147-A177-3AD203B41FA5}">
                      <a16:colId xmlns:a16="http://schemas.microsoft.com/office/drawing/2014/main" val="234830636"/>
                    </a:ext>
                  </a:extLst>
                </a:gridCol>
                <a:gridCol w="378562">
                  <a:extLst>
                    <a:ext uri="{9D8B030D-6E8A-4147-A177-3AD203B41FA5}">
                      <a16:colId xmlns:a16="http://schemas.microsoft.com/office/drawing/2014/main" val="1972481069"/>
                    </a:ext>
                  </a:extLst>
                </a:gridCol>
                <a:gridCol w="395021">
                  <a:extLst>
                    <a:ext uri="{9D8B030D-6E8A-4147-A177-3AD203B41FA5}">
                      <a16:colId xmlns:a16="http://schemas.microsoft.com/office/drawing/2014/main" val="3236998836"/>
                    </a:ext>
                  </a:extLst>
                </a:gridCol>
                <a:gridCol w="395021">
                  <a:extLst>
                    <a:ext uri="{9D8B030D-6E8A-4147-A177-3AD203B41FA5}">
                      <a16:colId xmlns:a16="http://schemas.microsoft.com/office/drawing/2014/main" val="348904313"/>
                    </a:ext>
                  </a:extLst>
                </a:gridCol>
                <a:gridCol w="378562">
                  <a:extLst>
                    <a:ext uri="{9D8B030D-6E8A-4147-A177-3AD203B41FA5}">
                      <a16:colId xmlns:a16="http://schemas.microsoft.com/office/drawing/2014/main" val="2612432400"/>
                    </a:ext>
                  </a:extLst>
                </a:gridCol>
                <a:gridCol w="378562">
                  <a:extLst>
                    <a:ext uri="{9D8B030D-6E8A-4147-A177-3AD203B41FA5}">
                      <a16:colId xmlns:a16="http://schemas.microsoft.com/office/drawing/2014/main" val="3765414643"/>
                    </a:ext>
                  </a:extLst>
                </a:gridCol>
                <a:gridCol w="378562">
                  <a:extLst>
                    <a:ext uri="{9D8B030D-6E8A-4147-A177-3AD203B41FA5}">
                      <a16:colId xmlns:a16="http://schemas.microsoft.com/office/drawing/2014/main" val="3856024344"/>
                    </a:ext>
                  </a:extLst>
                </a:gridCol>
                <a:gridCol w="378562">
                  <a:extLst>
                    <a:ext uri="{9D8B030D-6E8A-4147-A177-3AD203B41FA5}">
                      <a16:colId xmlns:a16="http://schemas.microsoft.com/office/drawing/2014/main" val="3034378271"/>
                    </a:ext>
                  </a:extLst>
                </a:gridCol>
                <a:gridCol w="378562">
                  <a:extLst>
                    <a:ext uri="{9D8B030D-6E8A-4147-A177-3AD203B41FA5}">
                      <a16:colId xmlns:a16="http://schemas.microsoft.com/office/drawing/2014/main" val="1007201381"/>
                    </a:ext>
                  </a:extLst>
                </a:gridCol>
                <a:gridCol w="378562">
                  <a:extLst>
                    <a:ext uri="{9D8B030D-6E8A-4147-A177-3AD203B41FA5}">
                      <a16:colId xmlns:a16="http://schemas.microsoft.com/office/drawing/2014/main" val="1339237146"/>
                    </a:ext>
                  </a:extLst>
                </a:gridCol>
                <a:gridCol w="378562">
                  <a:extLst>
                    <a:ext uri="{9D8B030D-6E8A-4147-A177-3AD203B41FA5}">
                      <a16:colId xmlns:a16="http://schemas.microsoft.com/office/drawing/2014/main" val="1207316549"/>
                    </a:ext>
                  </a:extLst>
                </a:gridCol>
                <a:gridCol w="378562">
                  <a:extLst>
                    <a:ext uri="{9D8B030D-6E8A-4147-A177-3AD203B41FA5}">
                      <a16:colId xmlns:a16="http://schemas.microsoft.com/office/drawing/2014/main" val="720628427"/>
                    </a:ext>
                  </a:extLst>
                </a:gridCol>
                <a:gridCol w="378562">
                  <a:extLst>
                    <a:ext uri="{9D8B030D-6E8A-4147-A177-3AD203B41FA5}">
                      <a16:colId xmlns:a16="http://schemas.microsoft.com/office/drawing/2014/main" val="2816769369"/>
                    </a:ext>
                  </a:extLst>
                </a:gridCol>
                <a:gridCol w="378562">
                  <a:extLst>
                    <a:ext uri="{9D8B030D-6E8A-4147-A177-3AD203B41FA5}">
                      <a16:colId xmlns:a16="http://schemas.microsoft.com/office/drawing/2014/main" val="503573565"/>
                    </a:ext>
                  </a:extLst>
                </a:gridCol>
                <a:gridCol w="378562">
                  <a:extLst>
                    <a:ext uri="{9D8B030D-6E8A-4147-A177-3AD203B41FA5}">
                      <a16:colId xmlns:a16="http://schemas.microsoft.com/office/drawing/2014/main" val="757005100"/>
                    </a:ext>
                  </a:extLst>
                </a:gridCol>
                <a:gridCol w="395021">
                  <a:extLst>
                    <a:ext uri="{9D8B030D-6E8A-4147-A177-3AD203B41FA5}">
                      <a16:colId xmlns:a16="http://schemas.microsoft.com/office/drawing/2014/main" val="4124554811"/>
                    </a:ext>
                  </a:extLst>
                </a:gridCol>
                <a:gridCol w="534924">
                  <a:extLst>
                    <a:ext uri="{9D8B030D-6E8A-4147-A177-3AD203B41FA5}">
                      <a16:colId xmlns:a16="http://schemas.microsoft.com/office/drawing/2014/main" val="4161006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65847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- 2018-03-13 14:49:48</a:t>
                      </a:r>
                      <a:r>
                        <a:rPr kumimoji="0" lang="pt-BR" sz="1000" b="0" i="0" u="none" strike="noStrike" kern="1200" cap="none" spc="0" normalizeH="0" baseline="0" noProof="0">
                          <a:ln>
                            <a:noFill/>
                          </a:ln>
                          <a:solidFill>
                            <a:prstClr val="black"/>
                          </a:solidFill>
                          <a:effectLst/>
                          <a:uLnTx/>
                          <a:uFillTx/>
                          <a:latin typeface="+mn-lt"/>
                          <a:ea typeface="+mn-ea"/>
                          <a:cs typeface="+mn-cs"/>
                        </a:rPr>
                        <a:t>
Bora ajudar uma estudante em apuros, que resolveu vender frangos pra pagar a faculdade? Sábado você vai experimentar uma deliciosa receita e de quebra, ajudar a Déia a bater a meta de vender 500 frangos pra conseguir se formar. Se liga no evento!
#DéiaVaiEstudar #AtéOúltimoFrango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Evento Frango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93834343"/>
                  </a:ext>
                </a:extLst>
              </a:tr>
            </a:tbl>
          </a:graphicData>
        </a:graphic>
      </p:graphicFrame>
      <p:sp>
        <p:nvSpPr>
          <p:cNvPr id="4" name="Text Placeholder 3">
            <a:extLst>
              <a:ext uri="{FF2B5EF4-FFF2-40B4-BE49-F238E27FC236}">
                <a16:creationId xmlns:a16="http://schemas.microsoft.com/office/drawing/2014/main" id="{4C2CBF47-DE46-47A9-9838-474C6D2EDBA5}"/>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448109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8BCDE-E09C-4528-91B5-36811A6D5539}"/>
              </a:ext>
            </a:extLst>
          </p:cNvPr>
          <p:cNvSpPr>
            <a:spLocks noGrp="1"/>
          </p:cNvSpPr>
          <p:nvPr>
            <p:ph type="title"/>
          </p:nvPr>
        </p:nvSpPr>
        <p:spPr/>
        <p:txBody>
          <a:bodyPr/>
          <a:lstStyle/>
          <a:p>
            <a:r>
              <a:rPr lang="en-US"/>
              <a:t>Facebook Ads Costs Table - 15 of 26</a:t>
            </a:r>
          </a:p>
        </p:txBody>
      </p:sp>
      <p:graphicFrame>
        <p:nvGraphicFramePr>
          <p:cNvPr id="5" name="Table Placeholder 4">
            <a:extLst>
              <a:ext uri="{FF2B5EF4-FFF2-40B4-BE49-F238E27FC236}">
                <a16:creationId xmlns:a16="http://schemas.microsoft.com/office/drawing/2014/main" id="{457D3817-F34D-4402-BEC5-E280A84BAAF6}"/>
              </a:ext>
            </a:extLst>
          </p:cNvPr>
          <p:cNvGraphicFramePr>
            <a:graphicFrameLocks noGrp="1"/>
          </p:cNvGraphicFramePr>
          <p:nvPr>
            <p:ph type="tbl" sz="quarter" idx="13"/>
            <p:extLst>
              <p:ext uri="{D42A27DB-BD31-4B8C-83A1-F6EECF244321}">
                <p14:modId xmlns:p14="http://schemas.microsoft.com/office/powerpoint/2010/main" val="3113376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52548143"/>
                    </a:ext>
                  </a:extLst>
                </a:gridCol>
                <a:gridCol w="378562">
                  <a:extLst>
                    <a:ext uri="{9D8B030D-6E8A-4147-A177-3AD203B41FA5}">
                      <a16:colId xmlns:a16="http://schemas.microsoft.com/office/drawing/2014/main" val="3325895607"/>
                    </a:ext>
                  </a:extLst>
                </a:gridCol>
                <a:gridCol w="378562">
                  <a:extLst>
                    <a:ext uri="{9D8B030D-6E8A-4147-A177-3AD203B41FA5}">
                      <a16:colId xmlns:a16="http://schemas.microsoft.com/office/drawing/2014/main" val="2927867618"/>
                    </a:ext>
                  </a:extLst>
                </a:gridCol>
                <a:gridCol w="395021">
                  <a:extLst>
                    <a:ext uri="{9D8B030D-6E8A-4147-A177-3AD203B41FA5}">
                      <a16:colId xmlns:a16="http://schemas.microsoft.com/office/drawing/2014/main" val="2757911547"/>
                    </a:ext>
                  </a:extLst>
                </a:gridCol>
                <a:gridCol w="395021">
                  <a:extLst>
                    <a:ext uri="{9D8B030D-6E8A-4147-A177-3AD203B41FA5}">
                      <a16:colId xmlns:a16="http://schemas.microsoft.com/office/drawing/2014/main" val="3097528837"/>
                    </a:ext>
                  </a:extLst>
                </a:gridCol>
                <a:gridCol w="378562">
                  <a:extLst>
                    <a:ext uri="{9D8B030D-6E8A-4147-A177-3AD203B41FA5}">
                      <a16:colId xmlns:a16="http://schemas.microsoft.com/office/drawing/2014/main" val="1961532840"/>
                    </a:ext>
                  </a:extLst>
                </a:gridCol>
                <a:gridCol w="378562">
                  <a:extLst>
                    <a:ext uri="{9D8B030D-6E8A-4147-A177-3AD203B41FA5}">
                      <a16:colId xmlns:a16="http://schemas.microsoft.com/office/drawing/2014/main" val="3989454922"/>
                    </a:ext>
                  </a:extLst>
                </a:gridCol>
                <a:gridCol w="378562">
                  <a:extLst>
                    <a:ext uri="{9D8B030D-6E8A-4147-A177-3AD203B41FA5}">
                      <a16:colId xmlns:a16="http://schemas.microsoft.com/office/drawing/2014/main" val="981831699"/>
                    </a:ext>
                  </a:extLst>
                </a:gridCol>
                <a:gridCol w="378562">
                  <a:extLst>
                    <a:ext uri="{9D8B030D-6E8A-4147-A177-3AD203B41FA5}">
                      <a16:colId xmlns:a16="http://schemas.microsoft.com/office/drawing/2014/main" val="529549443"/>
                    </a:ext>
                  </a:extLst>
                </a:gridCol>
                <a:gridCol w="378562">
                  <a:extLst>
                    <a:ext uri="{9D8B030D-6E8A-4147-A177-3AD203B41FA5}">
                      <a16:colId xmlns:a16="http://schemas.microsoft.com/office/drawing/2014/main" val="1317007000"/>
                    </a:ext>
                  </a:extLst>
                </a:gridCol>
                <a:gridCol w="378562">
                  <a:extLst>
                    <a:ext uri="{9D8B030D-6E8A-4147-A177-3AD203B41FA5}">
                      <a16:colId xmlns:a16="http://schemas.microsoft.com/office/drawing/2014/main" val="3998238927"/>
                    </a:ext>
                  </a:extLst>
                </a:gridCol>
                <a:gridCol w="378562">
                  <a:extLst>
                    <a:ext uri="{9D8B030D-6E8A-4147-A177-3AD203B41FA5}">
                      <a16:colId xmlns:a16="http://schemas.microsoft.com/office/drawing/2014/main" val="913315884"/>
                    </a:ext>
                  </a:extLst>
                </a:gridCol>
                <a:gridCol w="378562">
                  <a:extLst>
                    <a:ext uri="{9D8B030D-6E8A-4147-A177-3AD203B41FA5}">
                      <a16:colId xmlns:a16="http://schemas.microsoft.com/office/drawing/2014/main" val="2931364217"/>
                    </a:ext>
                  </a:extLst>
                </a:gridCol>
                <a:gridCol w="378562">
                  <a:extLst>
                    <a:ext uri="{9D8B030D-6E8A-4147-A177-3AD203B41FA5}">
                      <a16:colId xmlns:a16="http://schemas.microsoft.com/office/drawing/2014/main" val="3970382001"/>
                    </a:ext>
                  </a:extLst>
                </a:gridCol>
                <a:gridCol w="378562">
                  <a:extLst>
                    <a:ext uri="{9D8B030D-6E8A-4147-A177-3AD203B41FA5}">
                      <a16:colId xmlns:a16="http://schemas.microsoft.com/office/drawing/2014/main" val="1006612753"/>
                    </a:ext>
                  </a:extLst>
                </a:gridCol>
                <a:gridCol w="378562">
                  <a:extLst>
                    <a:ext uri="{9D8B030D-6E8A-4147-A177-3AD203B41FA5}">
                      <a16:colId xmlns:a16="http://schemas.microsoft.com/office/drawing/2014/main" val="4009603318"/>
                    </a:ext>
                  </a:extLst>
                </a:gridCol>
                <a:gridCol w="395021">
                  <a:extLst>
                    <a:ext uri="{9D8B030D-6E8A-4147-A177-3AD203B41FA5}">
                      <a16:colId xmlns:a16="http://schemas.microsoft.com/office/drawing/2014/main" val="79897372"/>
                    </a:ext>
                  </a:extLst>
                </a:gridCol>
                <a:gridCol w="534924">
                  <a:extLst>
                    <a:ext uri="{9D8B030D-6E8A-4147-A177-3AD203B41FA5}">
                      <a16:colId xmlns:a16="http://schemas.microsoft.com/office/drawing/2014/main" val="382991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0720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- 2018-03-12 21:47:35</a:t>
                      </a:r>
                      <a:r>
                        <a:rPr kumimoji="0" lang="pt-BR" sz="1000" b="0" i="0" u="none" strike="noStrike" kern="1200" cap="none" spc="0" normalizeH="0" baseline="0" noProof="0">
                          <a:ln>
                            <a:noFill/>
                          </a:ln>
                          <a:solidFill>
                            <a:prstClr val="black"/>
                          </a:solidFill>
                          <a:effectLst/>
                          <a:uLnTx/>
                          <a:uFillTx/>
                          <a:latin typeface="+mn-lt"/>
                          <a:ea typeface="+mn-ea"/>
                          <a:cs typeface="+mn-cs"/>
                        </a:rPr>
                        <a:t>
Não precisa se desesperar esperando o FIES. Se o resultado não for favorável, você pode contar com o PRAVALER e fazer a facul dos seus sonhos, ainda esse ano. #PRAVALER #VAIESTUDAR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Segura a ansiedade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2472932282"/>
                  </a:ext>
                </a:extLst>
              </a:tr>
            </a:tbl>
          </a:graphicData>
        </a:graphic>
      </p:graphicFrame>
      <p:sp>
        <p:nvSpPr>
          <p:cNvPr id="4" name="Text Placeholder 3">
            <a:extLst>
              <a:ext uri="{FF2B5EF4-FFF2-40B4-BE49-F238E27FC236}">
                <a16:creationId xmlns:a16="http://schemas.microsoft.com/office/drawing/2014/main" id="{1ABF7A89-A666-45B3-B886-829FDF6512F7}"/>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290416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B1DD3-A803-4C6B-B266-1E91CF7BB97D}"/>
              </a:ext>
            </a:extLst>
          </p:cNvPr>
          <p:cNvSpPr>
            <a:spLocks noGrp="1"/>
          </p:cNvSpPr>
          <p:nvPr>
            <p:ph type="title"/>
          </p:nvPr>
        </p:nvSpPr>
        <p:spPr/>
        <p:txBody>
          <a:bodyPr/>
          <a:lstStyle/>
          <a:p>
            <a:r>
              <a:rPr lang="en-US"/>
              <a:t>Facebook Ads Costs Table - 16 of 26</a:t>
            </a:r>
          </a:p>
        </p:txBody>
      </p:sp>
      <p:graphicFrame>
        <p:nvGraphicFramePr>
          <p:cNvPr id="5" name="Table Placeholder 4">
            <a:extLst>
              <a:ext uri="{FF2B5EF4-FFF2-40B4-BE49-F238E27FC236}">
                <a16:creationId xmlns:a16="http://schemas.microsoft.com/office/drawing/2014/main" id="{4FBF92F7-6757-4785-B84E-D08894232157}"/>
              </a:ext>
            </a:extLst>
          </p:cNvPr>
          <p:cNvGraphicFramePr>
            <a:graphicFrameLocks noGrp="1"/>
          </p:cNvGraphicFramePr>
          <p:nvPr>
            <p:ph type="tbl" sz="quarter" idx="13"/>
            <p:extLst>
              <p:ext uri="{D42A27DB-BD31-4B8C-83A1-F6EECF244321}">
                <p14:modId xmlns:p14="http://schemas.microsoft.com/office/powerpoint/2010/main" val="3480140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64195894"/>
                    </a:ext>
                  </a:extLst>
                </a:gridCol>
                <a:gridCol w="378562">
                  <a:extLst>
                    <a:ext uri="{9D8B030D-6E8A-4147-A177-3AD203B41FA5}">
                      <a16:colId xmlns:a16="http://schemas.microsoft.com/office/drawing/2014/main" val="3316425199"/>
                    </a:ext>
                  </a:extLst>
                </a:gridCol>
                <a:gridCol w="378562">
                  <a:extLst>
                    <a:ext uri="{9D8B030D-6E8A-4147-A177-3AD203B41FA5}">
                      <a16:colId xmlns:a16="http://schemas.microsoft.com/office/drawing/2014/main" val="1290125904"/>
                    </a:ext>
                  </a:extLst>
                </a:gridCol>
                <a:gridCol w="395021">
                  <a:extLst>
                    <a:ext uri="{9D8B030D-6E8A-4147-A177-3AD203B41FA5}">
                      <a16:colId xmlns:a16="http://schemas.microsoft.com/office/drawing/2014/main" val="3084356488"/>
                    </a:ext>
                  </a:extLst>
                </a:gridCol>
                <a:gridCol w="395021">
                  <a:extLst>
                    <a:ext uri="{9D8B030D-6E8A-4147-A177-3AD203B41FA5}">
                      <a16:colId xmlns:a16="http://schemas.microsoft.com/office/drawing/2014/main" val="461610634"/>
                    </a:ext>
                  </a:extLst>
                </a:gridCol>
                <a:gridCol w="378562">
                  <a:extLst>
                    <a:ext uri="{9D8B030D-6E8A-4147-A177-3AD203B41FA5}">
                      <a16:colId xmlns:a16="http://schemas.microsoft.com/office/drawing/2014/main" val="210241798"/>
                    </a:ext>
                  </a:extLst>
                </a:gridCol>
                <a:gridCol w="378562">
                  <a:extLst>
                    <a:ext uri="{9D8B030D-6E8A-4147-A177-3AD203B41FA5}">
                      <a16:colId xmlns:a16="http://schemas.microsoft.com/office/drawing/2014/main" val="3103782046"/>
                    </a:ext>
                  </a:extLst>
                </a:gridCol>
                <a:gridCol w="378562">
                  <a:extLst>
                    <a:ext uri="{9D8B030D-6E8A-4147-A177-3AD203B41FA5}">
                      <a16:colId xmlns:a16="http://schemas.microsoft.com/office/drawing/2014/main" val="1633069290"/>
                    </a:ext>
                  </a:extLst>
                </a:gridCol>
                <a:gridCol w="378562">
                  <a:extLst>
                    <a:ext uri="{9D8B030D-6E8A-4147-A177-3AD203B41FA5}">
                      <a16:colId xmlns:a16="http://schemas.microsoft.com/office/drawing/2014/main" val="1185473957"/>
                    </a:ext>
                  </a:extLst>
                </a:gridCol>
                <a:gridCol w="378562">
                  <a:extLst>
                    <a:ext uri="{9D8B030D-6E8A-4147-A177-3AD203B41FA5}">
                      <a16:colId xmlns:a16="http://schemas.microsoft.com/office/drawing/2014/main" val="1196293496"/>
                    </a:ext>
                  </a:extLst>
                </a:gridCol>
                <a:gridCol w="378562">
                  <a:extLst>
                    <a:ext uri="{9D8B030D-6E8A-4147-A177-3AD203B41FA5}">
                      <a16:colId xmlns:a16="http://schemas.microsoft.com/office/drawing/2014/main" val="4048893810"/>
                    </a:ext>
                  </a:extLst>
                </a:gridCol>
                <a:gridCol w="378562">
                  <a:extLst>
                    <a:ext uri="{9D8B030D-6E8A-4147-A177-3AD203B41FA5}">
                      <a16:colId xmlns:a16="http://schemas.microsoft.com/office/drawing/2014/main" val="1295602274"/>
                    </a:ext>
                  </a:extLst>
                </a:gridCol>
                <a:gridCol w="378562">
                  <a:extLst>
                    <a:ext uri="{9D8B030D-6E8A-4147-A177-3AD203B41FA5}">
                      <a16:colId xmlns:a16="http://schemas.microsoft.com/office/drawing/2014/main" val="2199168306"/>
                    </a:ext>
                  </a:extLst>
                </a:gridCol>
                <a:gridCol w="378562">
                  <a:extLst>
                    <a:ext uri="{9D8B030D-6E8A-4147-A177-3AD203B41FA5}">
                      <a16:colId xmlns:a16="http://schemas.microsoft.com/office/drawing/2014/main" val="2220086238"/>
                    </a:ext>
                  </a:extLst>
                </a:gridCol>
                <a:gridCol w="378562">
                  <a:extLst>
                    <a:ext uri="{9D8B030D-6E8A-4147-A177-3AD203B41FA5}">
                      <a16:colId xmlns:a16="http://schemas.microsoft.com/office/drawing/2014/main" val="3192858813"/>
                    </a:ext>
                  </a:extLst>
                </a:gridCol>
                <a:gridCol w="378562">
                  <a:extLst>
                    <a:ext uri="{9D8B030D-6E8A-4147-A177-3AD203B41FA5}">
                      <a16:colId xmlns:a16="http://schemas.microsoft.com/office/drawing/2014/main" val="18310552"/>
                    </a:ext>
                  </a:extLst>
                </a:gridCol>
                <a:gridCol w="395021">
                  <a:extLst>
                    <a:ext uri="{9D8B030D-6E8A-4147-A177-3AD203B41FA5}">
                      <a16:colId xmlns:a16="http://schemas.microsoft.com/office/drawing/2014/main" val="70645157"/>
                    </a:ext>
                  </a:extLst>
                </a:gridCol>
                <a:gridCol w="534924">
                  <a:extLst>
                    <a:ext uri="{9D8B030D-6E8A-4147-A177-3AD203B41FA5}">
                      <a16:colId xmlns:a16="http://schemas.microsoft.com/office/drawing/2014/main" val="1276336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40574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PRAVALER - 2018-03-12 16:45:12</a:t>
                      </a:r>
                      <a:r>
                        <a:rPr kumimoji="0" lang="fr-FR" sz="1000" b="0" i="0" u="none" strike="noStrike" kern="1200" cap="none" spc="0" normalizeH="0" baseline="0" noProof="0">
                          <a:ln>
                            <a:noFill/>
                          </a:ln>
                          <a:solidFill>
                            <a:prstClr val="black"/>
                          </a:solidFill>
                          <a:effectLst/>
                          <a:uLnTx/>
                          <a:uFillTx/>
                          <a:latin typeface="+mn-lt"/>
                          <a:ea typeface="+mn-ea"/>
                          <a:cs typeface="+mn-cs"/>
                        </a:rPr>
                        <a:t>
User login page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Status13_120318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Status13_120318</a:t>
                      </a:r>
                    </a:p>
                  </a:txBody>
                  <a:tcPr/>
                </a:tc>
                <a:extLst>
                  <a:ext uri="{0D108BD9-81ED-4DB2-BD59-A6C34878D82A}">
                    <a16:rowId xmlns:a16="http://schemas.microsoft.com/office/drawing/2014/main" val="3216962202"/>
                  </a:ext>
                </a:extLst>
              </a:tr>
            </a:tbl>
          </a:graphicData>
        </a:graphic>
      </p:graphicFrame>
      <p:sp>
        <p:nvSpPr>
          <p:cNvPr id="4" name="Text Placeholder 3">
            <a:extLst>
              <a:ext uri="{FF2B5EF4-FFF2-40B4-BE49-F238E27FC236}">
                <a16:creationId xmlns:a16="http://schemas.microsoft.com/office/drawing/2014/main" id="{5EB2DE14-EB85-40F2-918D-4D4423A3A2D1}"/>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631083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4705-461B-4DF4-BF05-B7C1882E5B5E}"/>
              </a:ext>
            </a:extLst>
          </p:cNvPr>
          <p:cNvSpPr>
            <a:spLocks noGrp="1"/>
          </p:cNvSpPr>
          <p:nvPr>
            <p:ph type="title"/>
          </p:nvPr>
        </p:nvSpPr>
        <p:spPr/>
        <p:txBody>
          <a:bodyPr/>
          <a:lstStyle/>
          <a:p>
            <a:r>
              <a:rPr lang="en-US"/>
              <a:t>Facebook Ads Costs Table - 17 of 26</a:t>
            </a:r>
          </a:p>
        </p:txBody>
      </p:sp>
      <p:graphicFrame>
        <p:nvGraphicFramePr>
          <p:cNvPr id="5" name="Table Placeholder 4">
            <a:extLst>
              <a:ext uri="{FF2B5EF4-FFF2-40B4-BE49-F238E27FC236}">
                <a16:creationId xmlns:a16="http://schemas.microsoft.com/office/drawing/2014/main" id="{1CAE6A70-3360-4DBD-B801-DE5D9A2C4F1A}"/>
              </a:ext>
            </a:extLst>
          </p:cNvPr>
          <p:cNvGraphicFramePr>
            <a:graphicFrameLocks noGrp="1"/>
          </p:cNvGraphicFramePr>
          <p:nvPr>
            <p:ph type="tbl" sz="quarter" idx="13"/>
            <p:extLst>
              <p:ext uri="{D42A27DB-BD31-4B8C-83A1-F6EECF244321}">
                <p14:modId xmlns:p14="http://schemas.microsoft.com/office/powerpoint/2010/main" val="4008297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30438211"/>
                    </a:ext>
                  </a:extLst>
                </a:gridCol>
                <a:gridCol w="378562">
                  <a:extLst>
                    <a:ext uri="{9D8B030D-6E8A-4147-A177-3AD203B41FA5}">
                      <a16:colId xmlns:a16="http://schemas.microsoft.com/office/drawing/2014/main" val="1754140440"/>
                    </a:ext>
                  </a:extLst>
                </a:gridCol>
                <a:gridCol w="378562">
                  <a:extLst>
                    <a:ext uri="{9D8B030D-6E8A-4147-A177-3AD203B41FA5}">
                      <a16:colId xmlns:a16="http://schemas.microsoft.com/office/drawing/2014/main" val="258982736"/>
                    </a:ext>
                  </a:extLst>
                </a:gridCol>
                <a:gridCol w="395021">
                  <a:extLst>
                    <a:ext uri="{9D8B030D-6E8A-4147-A177-3AD203B41FA5}">
                      <a16:colId xmlns:a16="http://schemas.microsoft.com/office/drawing/2014/main" val="2205717017"/>
                    </a:ext>
                  </a:extLst>
                </a:gridCol>
                <a:gridCol w="395021">
                  <a:extLst>
                    <a:ext uri="{9D8B030D-6E8A-4147-A177-3AD203B41FA5}">
                      <a16:colId xmlns:a16="http://schemas.microsoft.com/office/drawing/2014/main" val="925368766"/>
                    </a:ext>
                  </a:extLst>
                </a:gridCol>
                <a:gridCol w="378562">
                  <a:extLst>
                    <a:ext uri="{9D8B030D-6E8A-4147-A177-3AD203B41FA5}">
                      <a16:colId xmlns:a16="http://schemas.microsoft.com/office/drawing/2014/main" val="2125434180"/>
                    </a:ext>
                  </a:extLst>
                </a:gridCol>
                <a:gridCol w="378562">
                  <a:extLst>
                    <a:ext uri="{9D8B030D-6E8A-4147-A177-3AD203B41FA5}">
                      <a16:colId xmlns:a16="http://schemas.microsoft.com/office/drawing/2014/main" val="2291957746"/>
                    </a:ext>
                  </a:extLst>
                </a:gridCol>
                <a:gridCol w="378562">
                  <a:extLst>
                    <a:ext uri="{9D8B030D-6E8A-4147-A177-3AD203B41FA5}">
                      <a16:colId xmlns:a16="http://schemas.microsoft.com/office/drawing/2014/main" val="1784205281"/>
                    </a:ext>
                  </a:extLst>
                </a:gridCol>
                <a:gridCol w="378562">
                  <a:extLst>
                    <a:ext uri="{9D8B030D-6E8A-4147-A177-3AD203B41FA5}">
                      <a16:colId xmlns:a16="http://schemas.microsoft.com/office/drawing/2014/main" val="784253998"/>
                    </a:ext>
                  </a:extLst>
                </a:gridCol>
                <a:gridCol w="378562">
                  <a:extLst>
                    <a:ext uri="{9D8B030D-6E8A-4147-A177-3AD203B41FA5}">
                      <a16:colId xmlns:a16="http://schemas.microsoft.com/office/drawing/2014/main" val="1313276592"/>
                    </a:ext>
                  </a:extLst>
                </a:gridCol>
                <a:gridCol w="378562">
                  <a:extLst>
                    <a:ext uri="{9D8B030D-6E8A-4147-A177-3AD203B41FA5}">
                      <a16:colId xmlns:a16="http://schemas.microsoft.com/office/drawing/2014/main" val="73956125"/>
                    </a:ext>
                  </a:extLst>
                </a:gridCol>
                <a:gridCol w="378562">
                  <a:extLst>
                    <a:ext uri="{9D8B030D-6E8A-4147-A177-3AD203B41FA5}">
                      <a16:colId xmlns:a16="http://schemas.microsoft.com/office/drawing/2014/main" val="1862095937"/>
                    </a:ext>
                  </a:extLst>
                </a:gridCol>
                <a:gridCol w="378562">
                  <a:extLst>
                    <a:ext uri="{9D8B030D-6E8A-4147-A177-3AD203B41FA5}">
                      <a16:colId xmlns:a16="http://schemas.microsoft.com/office/drawing/2014/main" val="812693307"/>
                    </a:ext>
                  </a:extLst>
                </a:gridCol>
                <a:gridCol w="378562">
                  <a:extLst>
                    <a:ext uri="{9D8B030D-6E8A-4147-A177-3AD203B41FA5}">
                      <a16:colId xmlns:a16="http://schemas.microsoft.com/office/drawing/2014/main" val="2561477178"/>
                    </a:ext>
                  </a:extLst>
                </a:gridCol>
                <a:gridCol w="378562">
                  <a:extLst>
                    <a:ext uri="{9D8B030D-6E8A-4147-A177-3AD203B41FA5}">
                      <a16:colId xmlns:a16="http://schemas.microsoft.com/office/drawing/2014/main" val="3118659351"/>
                    </a:ext>
                  </a:extLst>
                </a:gridCol>
                <a:gridCol w="378562">
                  <a:extLst>
                    <a:ext uri="{9D8B030D-6E8A-4147-A177-3AD203B41FA5}">
                      <a16:colId xmlns:a16="http://schemas.microsoft.com/office/drawing/2014/main" val="1681965198"/>
                    </a:ext>
                  </a:extLst>
                </a:gridCol>
                <a:gridCol w="395021">
                  <a:extLst>
                    <a:ext uri="{9D8B030D-6E8A-4147-A177-3AD203B41FA5}">
                      <a16:colId xmlns:a16="http://schemas.microsoft.com/office/drawing/2014/main" val="3074753686"/>
                    </a:ext>
                  </a:extLst>
                </a:gridCol>
                <a:gridCol w="534924">
                  <a:extLst>
                    <a:ext uri="{9D8B030D-6E8A-4147-A177-3AD203B41FA5}">
                      <a16:colId xmlns:a16="http://schemas.microsoft.com/office/drawing/2014/main" val="2698967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837753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- 2018-03-12 16:43:23</a:t>
                      </a:r>
                      <a:r>
                        <a:rPr kumimoji="0" lang="pt-BR" sz="1000" b="0" i="0" u="none" strike="noStrike" kern="1200" cap="none" spc="0" normalizeH="0" baseline="0" noProof="0">
                          <a:ln>
                            <a:noFill/>
                          </a:ln>
                          <a:solidFill>
                            <a:prstClr val="black"/>
                          </a:solidFill>
                          <a:effectLst/>
                          <a:uLnTx/>
                          <a:uFillTx/>
                          <a:latin typeface="+mn-lt"/>
                          <a:ea typeface="+mn-ea"/>
                          <a:cs typeface="+mn-cs"/>
                        </a:rPr>
                        <a:t>
Crédito Universitário PRAVALER - Cadastre-se no PRAVALER. A mensalidade cabe no bolso e você pode fazer o curso que sempre sonhou!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lead_fies_120318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lead_fies_120318</a:t>
                      </a:r>
                    </a:p>
                  </a:txBody>
                  <a:tcPr/>
                </a:tc>
                <a:extLst>
                  <a:ext uri="{0D108BD9-81ED-4DB2-BD59-A6C34878D82A}">
                    <a16:rowId xmlns:a16="http://schemas.microsoft.com/office/drawing/2014/main" val="1273805218"/>
                  </a:ext>
                </a:extLst>
              </a:tr>
            </a:tbl>
          </a:graphicData>
        </a:graphic>
      </p:graphicFrame>
      <p:sp>
        <p:nvSpPr>
          <p:cNvPr id="4" name="Text Placeholder 3">
            <a:extLst>
              <a:ext uri="{FF2B5EF4-FFF2-40B4-BE49-F238E27FC236}">
                <a16:creationId xmlns:a16="http://schemas.microsoft.com/office/drawing/2014/main" id="{1B41A8ED-4262-44ED-83B5-D34A9764005D}"/>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763283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68723-E9DF-4DF2-874E-C32C85A88C5C}"/>
              </a:ext>
            </a:extLst>
          </p:cNvPr>
          <p:cNvSpPr>
            <a:spLocks noGrp="1"/>
          </p:cNvSpPr>
          <p:nvPr>
            <p:ph type="title"/>
          </p:nvPr>
        </p:nvSpPr>
        <p:spPr/>
        <p:txBody>
          <a:bodyPr/>
          <a:lstStyle/>
          <a:p>
            <a:r>
              <a:rPr lang="en-US"/>
              <a:t>Facebook Ads Costs Table - 18 of 26</a:t>
            </a:r>
          </a:p>
        </p:txBody>
      </p:sp>
      <p:graphicFrame>
        <p:nvGraphicFramePr>
          <p:cNvPr id="5" name="Table Placeholder 4">
            <a:extLst>
              <a:ext uri="{FF2B5EF4-FFF2-40B4-BE49-F238E27FC236}">
                <a16:creationId xmlns:a16="http://schemas.microsoft.com/office/drawing/2014/main" id="{B45070BD-7DB9-4079-A4F3-6E76449F1E8D}"/>
              </a:ext>
            </a:extLst>
          </p:cNvPr>
          <p:cNvGraphicFramePr>
            <a:graphicFrameLocks noGrp="1"/>
          </p:cNvGraphicFramePr>
          <p:nvPr>
            <p:ph type="tbl" sz="quarter" idx="13"/>
            <p:extLst>
              <p:ext uri="{D42A27DB-BD31-4B8C-83A1-F6EECF244321}">
                <p14:modId xmlns:p14="http://schemas.microsoft.com/office/powerpoint/2010/main" val="1515590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48683912"/>
                    </a:ext>
                  </a:extLst>
                </a:gridCol>
                <a:gridCol w="378562">
                  <a:extLst>
                    <a:ext uri="{9D8B030D-6E8A-4147-A177-3AD203B41FA5}">
                      <a16:colId xmlns:a16="http://schemas.microsoft.com/office/drawing/2014/main" val="65428644"/>
                    </a:ext>
                  </a:extLst>
                </a:gridCol>
                <a:gridCol w="378562">
                  <a:extLst>
                    <a:ext uri="{9D8B030D-6E8A-4147-A177-3AD203B41FA5}">
                      <a16:colId xmlns:a16="http://schemas.microsoft.com/office/drawing/2014/main" val="1591129403"/>
                    </a:ext>
                  </a:extLst>
                </a:gridCol>
                <a:gridCol w="395021">
                  <a:extLst>
                    <a:ext uri="{9D8B030D-6E8A-4147-A177-3AD203B41FA5}">
                      <a16:colId xmlns:a16="http://schemas.microsoft.com/office/drawing/2014/main" val="3126946478"/>
                    </a:ext>
                  </a:extLst>
                </a:gridCol>
                <a:gridCol w="395021">
                  <a:extLst>
                    <a:ext uri="{9D8B030D-6E8A-4147-A177-3AD203B41FA5}">
                      <a16:colId xmlns:a16="http://schemas.microsoft.com/office/drawing/2014/main" val="85079971"/>
                    </a:ext>
                  </a:extLst>
                </a:gridCol>
                <a:gridCol w="378562">
                  <a:extLst>
                    <a:ext uri="{9D8B030D-6E8A-4147-A177-3AD203B41FA5}">
                      <a16:colId xmlns:a16="http://schemas.microsoft.com/office/drawing/2014/main" val="50993222"/>
                    </a:ext>
                  </a:extLst>
                </a:gridCol>
                <a:gridCol w="378562">
                  <a:extLst>
                    <a:ext uri="{9D8B030D-6E8A-4147-A177-3AD203B41FA5}">
                      <a16:colId xmlns:a16="http://schemas.microsoft.com/office/drawing/2014/main" val="3794405762"/>
                    </a:ext>
                  </a:extLst>
                </a:gridCol>
                <a:gridCol w="378562">
                  <a:extLst>
                    <a:ext uri="{9D8B030D-6E8A-4147-A177-3AD203B41FA5}">
                      <a16:colId xmlns:a16="http://schemas.microsoft.com/office/drawing/2014/main" val="1309601159"/>
                    </a:ext>
                  </a:extLst>
                </a:gridCol>
                <a:gridCol w="378562">
                  <a:extLst>
                    <a:ext uri="{9D8B030D-6E8A-4147-A177-3AD203B41FA5}">
                      <a16:colId xmlns:a16="http://schemas.microsoft.com/office/drawing/2014/main" val="1642510392"/>
                    </a:ext>
                  </a:extLst>
                </a:gridCol>
                <a:gridCol w="378562">
                  <a:extLst>
                    <a:ext uri="{9D8B030D-6E8A-4147-A177-3AD203B41FA5}">
                      <a16:colId xmlns:a16="http://schemas.microsoft.com/office/drawing/2014/main" val="2439304423"/>
                    </a:ext>
                  </a:extLst>
                </a:gridCol>
                <a:gridCol w="378562">
                  <a:extLst>
                    <a:ext uri="{9D8B030D-6E8A-4147-A177-3AD203B41FA5}">
                      <a16:colId xmlns:a16="http://schemas.microsoft.com/office/drawing/2014/main" val="826739323"/>
                    </a:ext>
                  </a:extLst>
                </a:gridCol>
                <a:gridCol w="378562">
                  <a:extLst>
                    <a:ext uri="{9D8B030D-6E8A-4147-A177-3AD203B41FA5}">
                      <a16:colId xmlns:a16="http://schemas.microsoft.com/office/drawing/2014/main" val="3778929655"/>
                    </a:ext>
                  </a:extLst>
                </a:gridCol>
                <a:gridCol w="378562">
                  <a:extLst>
                    <a:ext uri="{9D8B030D-6E8A-4147-A177-3AD203B41FA5}">
                      <a16:colId xmlns:a16="http://schemas.microsoft.com/office/drawing/2014/main" val="573975058"/>
                    </a:ext>
                  </a:extLst>
                </a:gridCol>
                <a:gridCol w="378562">
                  <a:extLst>
                    <a:ext uri="{9D8B030D-6E8A-4147-A177-3AD203B41FA5}">
                      <a16:colId xmlns:a16="http://schemas.microsoft.com/office/drawing/2014/main" val="1077573117"/>
                    </a:ext>
                  </a:extLst>
                </a:gridCol>
                <a:gridCol w="378562">
                  <a:extLst>
                    <a:ext uri="{9D8B030D-6E8A-4147-A177-3AD203B41FA5}">
                      <a16:colId xmlns:a16="http://schemas.microsoft.com/office/drawing/2014/main" val="3855283286"/>
                    </a:ext>
                  </a:extLst>
                </a:gridCol>
                <a:gridCol w="378562">
                  <a:extLst>
                    <a:ext uri="{9D8B030D-6E8A-4147-A177-3AD203B41FA5}">
                      <a16:colId xmlns:a16="http://schemas.microsoft.com/office/drawing/2014/main" val="1835794904"/>
                    </a:ext>
                  </a:extLst>
                </a:gridCol>
                <a:gridCol w="395021">
                  <a:extLst>
                    <a:ext uri="{9D8B030D-6E8A-4147-A177-3AD203B41FA5}">
                      <a16:colId xmlns:a16="http://schemas.microsoft.com/office/drawing/2014/main" val="1967128942"/>
                    </a:ext>
                  </a:extLst>
                </a:gridCol>
                <a:gridCol w="534924">
                  <a:extLst>
                    <a:ext uri="{9D8B030D-6E8A-4147-A177-3AD203B41FA5}">
                      <a16:colId xmlns:a16="http://schemas.microsoft.com/office/drawing/2014/main" val="9710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933813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PRAVALER - 2018-03-12 16:41:39</a:t>
                      </a:r>
                      <a:r>
                        <a:rPr kumimoji="0" lang="fr-FR" sz="1000" b="0" i="0" u="none" strike="noStrike" kern="1200" cap="none" spc="0" normalizeH="0" baseline="0" noProof="0">
                          <a:ln>
                            <a:noFill/>
                          </a:ln>
                          <a:solidFill>
                            <a:prstClr val="black"/>
                          </a:solidFill>
                          <a:effectLst/>
                          <a:uLnTx/>
                          <a:uFillTx/>
                          <a:latin typeface="+mn-lt"/>
                          <a:ea typeface="+mn-ea"/>
                          <a:cs typeface="+mn-cs"/>
                        </a:rPr>
                        <a:t>
User login page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Status42_120318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Status42_120318</a:t>
                      </a:r>
                    </a:p>
                  </a:txBody>
                  <a:tcPr/>
                </a:tc>
                <a:extLst>
                  <a:ext uri="{0D108BD9-81ED-4DB2-BD59-A6C34878D82A}">
                    <a16:rowId xmlns:a16="http://schemas.microsoft.com/office/drawing/2014/main" val="588570181"/>
                  </a:ext>
                </a:extLst>
              </a:tr>
            </a:tbl>
          </a:graphicData>
        </a:graphic>
      </p:graphicFrame>
      <p:sp>
        <p:nvSpPr>
          <p:cNvPr id="4" name="Text Placeholder 3">
            <a:extLst>
              <a:ext uri="{FF2B5EF4-FFF2-40B4-BE49-F238E27FC236}">
                <a16:creationId xmlns:a16="http://schemas.microsoft.com/office/drawing/2014/main" id="{5C29DF4D-FBE5-47B6-BBE1-2B6D1FB0AA3D}"/>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535392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6AC6B-8937-4347-BF39-4FE24D49DA63}"/>
              </a:ext>
            </a:extLst>
          </p:cNvPr>
          <p:cNvSpPr>
            <a:spLocks noGrp="1"/>
          </p:cNvSpPr>
          <p:nvPr>
            <p:ph type="title"/>
          </p:nvPr>
        </p:nvSpPr>
        <p:spPr/>
        <p:txBody>
          <a:bodyPr/>
          <a:lstStyle/>
          <a:p>
            <a:r>
              <a:rPr lang="en-US"/>
              <a:t>Facebook Ads Costs Table - 19 of 26</a:t>
            </a:r>
          </a:p>
        </p:txBody>
      </p:sp>
      <p:graphicFrame>
        <p:nvGraphicFramePr>
          <p:cNvPr id="5" name="Table Placeholder 4">
            <a:extLst>
              <a:ext uri="{FF2B5EF4-FFF2-40B4-BE49-F238E27FC236}">
                <a16:creationId xmlns:a16="http://schemas.microsoft.com/office/drawing/2014/main" id="{C0ADE837-322C-4450-810D-8863ABE90443}"/>
              </a:ext>
            </a:extLst>
          </p:cNvPr>
          <p:cNvGraphicFramePr>
            <a:graphicFrameLocks noGrp="1"/>
          </p:cNvGraphicFramePr>
          <p:nvPr>
            <p:ph type="tbl" sz="quarter" idx="13"/>
            <p:extLst>
              <p:ext uri="{D42A27DB-BD31-4B8C-83A1-F6EECF244321}">
                <p14:modId xmlns:p14="http://schemas.microsoft.com/office/powerpoint/2010/main" val="371365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7887489"/>
                    </a:ext>
                  </a:extLst>
                </a:gridCol>
                <a:gridCol w="378562">
                  <a:extLst>
                    <a:ext uri="{9D8B030D-6E8A-4147-A177-3AD203B41FA5}">
                      <a16:colId xmlns:a16="http://schemas.microsoft.com/office/drawing/2014/main" val="1474850296"/>
                    </a:ext>
                  </a:extLst>
                </a:gridCol>
                <a:gridCol w="378562">
                  <a:extLst>
                    <a:ext uri="{9D8B030D-6E8A-4147-A177-3AD203B41FA5}">
                      <a16:colId xmlns:a16="http://schemas.microsoft.com/office/drawing/2014/main" val="2740029846"/>
                    </a:ext>
                  </a:extLst>
                </a:gridCol>
                <a:gridCol w="395021">
                  <a:extLst>
                    <a:ext uri="{9D8B030D-6E8A-4147-A177-3AD203B41FA5}">
                      <a16:colId xmlns:a16="http://schemas.microsoft.com/office/drawing/2014/main" val="2092278490"/>
                    </a:ext>
                  </a:extLst>
                </a:gridCol>
                <a:gridCol w="395021">
                  <a:extLst>
                    <a:ext uri="{9D8B030D-6E8A-4147-A177-3AD203B41FA5}">
                      <a16:colId xmlns:a16="http://schemas.microsoft.com/office/drawing/2014/main" val="1921103236"/>
                    </a:ext>
                  </a:extLst>
                </a:gridCol>
                <a:gridCol w="378562">
                  <a:extLst>
                    <a:ext uri="{9D8B030D-6E8A-4147-A177-3AD203B41FA5}">
                      <a16:colId xmlns:a16="http://schemas.microsoft.com/office/drawing/2014/main" val="2806868491"/>
                    </a:ext>
                  </a:extLst>
                </a:gridCol>
                <a:gridCol w="378562">
                  <a:extLst>
                    <a:ext uri="{9D8B030D-6E8A-4147-A177-3AD203B41FA5}">
                      <a16:colId xmlns:a16="http://schemas.microsoft.com/office/drawing/2014/main" val="1230465107"/>
                    </a:ext>
                  </a:extLst>
                </a:gridCol>
                <a:gridCol w="378562">
                  <a:extLst>
                    <a:ext uri="{9D8B030D-6E8A-4147-A177-3AD203B41FA5}">
                      <a16:colId xmlns:a16="http://schemas.microsoft.com/office/drawing/2014/main" val="2516777438"/>
                    </a:ext>
                  </a:extLst>
                </a:gridCol>
                <a:gridCol w="378562">
                  <a:extLst>
                    <a:ext uri="{9D8B030D-6E8A-4147-A177-3AD203B41FA5}">
                      <a16:colId xmlns:a16="http://schemas.microsoft.com/office/drawing/2014/main" val="3424097876"/>
                    </a:ext>
                  </a:extLst>
                </a:gridCol>
                <a:gridCol w="378562">
                  <a:extLst>
                    <a:ext uri="{9D8B030D-6E8A-4147-A177-3AD203B41FA5}">
                      <a16:colId xmlns:a16="http://schemas.microsoft.com/office/drawing/2014/main" val="2651842610"/>
                    </a:ext>
                  </a:extLst>
                </a:gridCol>
                <a:gridCol w="378562">
                  <a:extLst>
                    <a:ext uri="{9D8B030D-6E8A-4147-A177-3AD203B41FA5}">
                      <a16:colId xmlns:a16="http://schemas.microsoft.com/office/drawing/2014/main" val="438151968"/>
                    </a:ext>
                  </a:extLst>
                </a:gridCol>
                <a:gridCol w="378562">
                  <a:extLst>
                    <a:ext uri="{9D8B030D-6E8A-4147-A177-3AD203B41FA5}">
                      <a16:colId xmlns:a16="http://schemas.microsoft.com/office/drawing/2014/main" val="205052901"/>
                    </a:ext>
                  </a:extLst>
                </a:gridCol>
                <a:gridCol w="378562">
                  <a:extLst>
                    <a:ext uri="{9D8B030D-6E8A-4147-A177-3AD203B41FA5}">
                      <a16:colId xmlns:a16="http://schemas.microsoft.com/office/drawing/2014/main" val="1777685725"/>
                    </a:ext>
                  </a:extLst>
                </a:gridCol>
                <a:gridCol w="378562">
                  <a:extLst>
                    <a:ext uri="{9D8B030D-6E8A-4147-A177-3AD203B41FA5}">
                      <a16:colId xmlns:a16="http://schemas.microsoft.com/office/drawing/2014/main" val="3429581476"/>
                    </a:ext>
                  </a:extLst>
                </a:gridCol>
                <a:gridCol w="378562">
                  <a:extLst>
                    <a:ext uri="{9D8B030D-6E8A-4147-A177-3AD203B41FA5}">
                      <a16:colId xmlns:a16="http://schemas.microsoft.com/office/drawing/2014/main" val="2511240824"/>
                    </a:ext>
                  </a:extLst>
                </a:gridCol>
                <a:gridCol w="378562">
                  <a:extLst>
                    <a:ext uri="{9D8B030D-6E8A-4147-A177-3AD203B41FA5}">
                      <a16:colId xmlns:a16="http://schemas.microsoft.com/office/drawing/2014/main" val="3874356865"/>
                    </a:ext>
                  </a:extLst>
                </a:gridCol>
                <a:gridCol w="395021">
                  <a:extLst>
                    <a:ext uri="{9D8B030D-6E8A-4147-A177-3AD203B41FA5}">
                      <a16:colId xmlns:a16="http://schemas.microsoft.com/office/drawing/2014/main" val="1729469658"/>
                    </a:ext>
                  </a:extLst>
                </a:gridCol>
                <a:gridCol w="534924">
                  <a:extLst>
                    <a:ext uri="{9D8B030D-6E8A-4147-A177-3AD203B41FA5}">
                      <a16:colId xmlns:a16="http://schemas.microsoft.com/office/drawing/2014/main" val="3783679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972135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PRAVALER - 2018-03-12 16:39:54</a:t>
                      </a:r>
                      <a:r>
                        <a:rPr kumimoji="0" lang="fr-FR" sz="1000" b="0" i="0" u="none" strike="noStrike" kern="1200" cap="none" spc="0" normalizeH="0" baseline="0" noProof="0">
                          <a:ln>
                            <a:noFill/>
                          </a:ln>
                          <a:solidFill>
                            <a:prstClr val="black"/>
                          </a:solidFill>
                          <a:effectLst/>
                          <a:uLnTx/>
                          <a:uFillTx/>
                          <a:latin typeface="+mn-lt"/>
                          <a:ea typeface="+mn-ea"/>
                          <a:cs typeface="+mn-cs"/>
                        </a:rPr>
                        <a:t>
User login page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Status25_120318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Status25_120318</a:t>
                      </a:r>
                    </a:p>
                  </a:txBody>
                  <a:tcPr/>
                </a:tc>
                <a:extLst>
                  <a:ext uri="{0D108BD9-81ED-4DB2-BD59-A6C34878D82A}">
                    <a16:rowId xmlns:a16="http://schemas.microsoft.com/office/drawing/2014/main" val="1867290624"/>
                  </a:ext>
                </a:extLst>
              </a:tr>
            </a:tbl>
          </a:graphicData>
        </a:graphic>
      </p:graphicFrame>
      <p:sp>
        <p:nvSpPr>
          <p:cNvPr id="4" name="Text Placeholder 3">
            <a:extLst>
              <a:ext uri="{FF2B5EF4-FFF2-40B4-BE49-F238E27FC236}">
                <a16:creationId xmlns:a16="http://schemas.microsoft.com/office/drawing/2014/main" id="{E7291EC0-B603-42C8-BD60-16FC08C69DB3}"/>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4167116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CFD5F-D297-486E-B9A2-DC2987C09B0B}"/>
              </a:ext>
            </a:extLst>
          </p:cNvPr>
          <p:cNvSpPr>
            <a:spLocks noGrp="1"/>
          </p:cNvSpPr>
          <p:nvPr>
            <p:ph type="title"/>
          </p:nvPr>
        </p:nvSpPr>
        <p:spPr/>
        <p:txBody>
          <a:bodyPr/>
          <a:lstStyle/>
          <a:p>
            <a:r>
              <a:rPr lang="en-US"/>
              <a:t>Facebook Ads Costs Table - 20 of 26</a:t>
            </a:r>
          </a:p>
        </p:txBody>
      </p:sp>
      <p:graphicFrame>
        <p:nvGraphicFramePr>
          <p:cNvPr id="5" name="Table Placeholder 4">
            <a:extLst>
              <a:ext uri="{FF2B5EF4-FFF2-40B4-BE49-F238E27FC236}">
                <a16:creationId xmlns:a16="http://schemas.microsoft.com/office/drawing/2014/main" id="{CA2AD240-4C7F-489B-8D2C-C6BFE615141F}"/>
              </a:ext>
            </a:extLst>
          </p:cNvPr>
          <p:cNvGraphicFramePr>
            <a:graphicFrameLocks noGrp="1"/>
          </p:cNvGraphicFramePr>
          <p:nvPr>
            <p:ph type="tbl" sz="quarter" idx="13"/>
            <p:extLst>
              <p:ext uri="{D42A27DB-BD31-4B8C-83A1-F6EECF244321}">
                <p14:modId xmlns:p14="http://schemas.microsoft.com/office/powerpoint/2010/main" val="1704856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73750069"/>
                    </a:ext>
                  </a:extLst>
                </a:gridCol>
                <a:gridCol w="378562">
                  <a:extLst>
                    <a:ext uri="{9D8B030D-6E8A-4147-A177-3AD203B41FA5}">
                      <a16:colId xmlns:a16="http://schemas.microsoft.com/office/drawing/2014/main" val="1009268544"/>
                    </a:ext>
                  </a:extLst>
                </a:gridCol>
                <a:gridCol w="378562">
                  <a:extLst>
                    <a:ext uri="{9D8B030D-6E8A-4147-A177-3AD203B41FA5}">
                      <a16:colId xmlns:a16="http://schemas.microsoft.com/office/drawing/2014/main" val="1582014170"/>
                    </a:ext>
                  </a:extLst>
                </a:gridCol>
                <a:gridCol w="395021">
                  <a:extLst>
                    <a:ext uri="{9D8B030D-6E8A-4147-A177-3AD203B41FA5}">
                      <a16:colId xmlns:a16="http://schemas.microsoft.com/office/drawing/2014/main" val="1199879865"/>
                    </a:ext>
                  </a:extLst>
                </a:gridCol>
                <a:gridCol w="395021">
                  <a:extLst>
                    <a:ext uri="{9D8B030D-6E8A-4147-A177-3AD203B41FA5}">
                      <a16:colId xmlns:a16="http://schemas.microsoft.com/office/drawing/2014/main" val="1987328874"/>
                    </a:ext>
                  </a:extLst>
                </a:gridCol>
                <a:gridCol w="378562">
                  <a:extLst>
                    <a:ext uri="{9D8B030D-6E8A-4147-A177-3AD203B41FA5}">
                      <a16:colId xmlns:a16="http://schemas.microsoft.com/office/drawing/2014/main" val="1365286416"/>
                    </a:ext>
                  </a:extLst>
                </a:gridCol>
                <a:gridCol w="378562">
                  <a:extLst>
                    <a:ext uri="{9D8B030D-6E8A-4147-A177-3AD203B41FA5}">
                      <a16:colId xmlns:a16="http://schemas.microsoft.com/office/drawing/2014/main" val="3220383101"/>
                    </a:ext>
                  </a:extLst>
                </a:gridCol>
                <a:gridCol w="378562">
                  <a:extLst>
                    <a:ext uri="{9D8B030D-6E8A-4147-A177-3AD203B41FA5}">
                      <a16:colId xmlns:a16="http://schemas.microsoft.com/office/drawing/2014/main" val="2265234520"/>
                    </a:ext>
                  </a:extLst>
                </a:gridCol>
                <a:gridCol w="378562">
                  <a:extLst>
                    <a:ext uri="{9D8B030D-6E8A-4147-A177-3AD203B41FA5}">
                      <a16:colId xmlns:a16="http://schemas.microsoft.com/office/drawing/2014/main" val="963639272"/>
                    </a:ext>
                  </a:extLst>
                </a:gridCol>
                <a:gridCol w="378562">
                  <a:extLst>
                    <a:ext uri="{9D8B030D-6E8A-4147-A177-3AD203B41FA5}">
                      <a16:colId xmlns:a16="http://schemas.microsoft.com/office/drawing/2014/main" val="2647427027"/>
                    </a:ext>
                  </a:extLst>
                </a:gridCol>
                <a:gridCol w="378562">
                  <a:extLst>
                    <a:ext uri="{9D8B030D-6E8A-4147-A177-3AD203B41FA5}">
                      <a16:colId xmlns:a16="http://schemas.microsoft.com/office/drawing/2014/main" val="668106594"/>
                    </a:ext>
                  </a:extLst>
                </a:gridCol>
                <a:gridCol w="378562">
                  <a:extLst>
                    <a:ext uri="{9D8B030D-6E8A-4147-A177-3AD203B41FA5}">
                      <a16:colId xmlns:a16="http://schemas.microsoft.com/office/drawing/2014/main" val="3026252576"/>
                    </a:ext>
                  </a:extLst>
                </a:gridCol>
                <a:gridCol w="378562">
                  <a:extLst>
                    <a:ext uri="{9D8B030D-6E8A-4147-A177-3AD203B41FA5}">
                      <a16:colId xmlns:a16="http://schemas.microsoft.com/office/drawing/2014/main" val="1685995344"/>
                    </a:ext>
                  </a:extLst>
                </a:gridCol>
                <a:gridCol w="378562">
                  <a:extLst>
                    <a:ext uri="{9D8B030D-6E8A-4147-A177-3AD203B41FA5}">
                      <a16:colId xmlns:a16="http://schemas.microsoft.com/office/drawing/2014/main" val="240107781"/>
                    </a:ext>
                  </a:extLst>
                </a:gridCol>
                <a:gridCol w="378562">
                  <a:extLst>
                    <a:ext uri="{9D8B030D-6E8A-4147-A177-3AD203B41FA5}">
                      <a16:colId xmlns:a16="http://schemas.microsoft.com/office/drawing/2014/main" val="126956830"/>
                    </a:ext>
                  </a:extLst>
                </a:gridCol>
                <a:gridCol w="378562">
                  <a:extLst>
                    <a:ext uri="{9D8B030D-6E8A-4147-A177-3AD203B41FA5}">
                      <a16:colId xmlns:a16="http://schemas.microsoft.com/office/drawing/2014/main" val="525194116"/>
                    </a:ext>
                  </a:extLst>
                </a:gridCol>
                <a:gridCol w="395021">
                  <a:extLst>
                    <a:ext uri="{9D8B030D-6E8A-4147-A177-3AD203B41FA5}">
                      <a16:colId xmlns:a16="http://schemas.microsoft.com/office/drawing/2014/main" val="2814743646"/>
                    </a:ext>
                  </a:extLst>
                </a:gridCol>
                <a:gridCol w="534924">
                  <a:extLst>
                    <a:ext uri="{9D8B030D-6E8A-4147-A177-3AD203B41FA5}">
                      <a16:colId xmlns:a16="http://schemas.microsoft.com/office/drawing/2014/main" val="3974620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84775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- 2018-03-12 16:36:53</a:t>
                      </a:r>
                      <a:r>
                        <a:rPr kumimoji="0" lang="pt-BR" sz="1000" b="0" i="0" u="none" strike="noStrike" kern="1200" cap="none" spc="0" normalizeH="0" baseline="0" noProof="0">
                          <a:ln>
                            <a:noFill/>
                          </a:ln>
                          <a:solidFill>
                            <a:prstClr val="black"/>
                          </a:solidFill>
                          <a:effectLst/>
                          <a:uLnTx/>
                          <a:uFillTx/>
                          <a:latin typeface="+mn-lt"/>
                          <a:ea typeface="+mn-ea"/>
                          <a:cs typeface="+mn-cs"/>
                        </a:rPr>
                        <a:t>
Crédito Universitário PRAVALER - Cadastre-se no 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Status1_120318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Status1_120318</a:t>
                      </a:r>
                    </a:p>
                  </a:txBody>
                  <a:tcPr/>
                </a:tc>
                <a:extLst>
                  <a:ext uri="{0D108BD9-81ED-4DB2-BD59-A6C34878D82A}">
                    <a16:rowId xmlns:a16="http://schemas.microsoft.com/office/drawing/2014/main" val="3640500728"/>
                  </a:ext>
                </a:extLst>
              </a:tr>
            </a:tbl>
          </a:graphicData>
        </a:graphic>
      </p:graphicFrame>
      <p:sp>
        <p:nvSpPr>
          <p:cNvPr id="4" name="Text Placeholder 3">
            <a:extLst>
              <a:ext uri="{FF2B5EF4-FFF2-40B4-BE49-F238E27FC236}">
                <a16:creationId xmlns:a16="http://schemas.microsoft.com/office/drawing/2014/main" id="{772BB7D2-34D2-4ACA-A1AF-99E3CB4DCA77}"/>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113112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4FEB6-8259-40AB-B1F3-25A0D9ABE2C9}"/>
              </a:ext>
            </a:extLst>
          </p:cNvPr>
          <p:cNvSpPr>
            <a:spLocks noGrp="1"/>
          </p:cNvSpPr>
          <p:nvPr>
            <p:ph type="title"/>
          </p:nvPr>
        </p:nvSpPr>
        <p:spPr/>
        <p:txBody>
          <a:bodyPr/>
          <a:lstStyle/>
          <a:p>
            <a:r>
              <a:rPr lang="en-US"/>
              <a:t>Facebook Ads Costs Table - 21 of 26</a:t>
            </a:r>
          </a:p>
        </p:txBody>
      </p:sp>
      <p:graphicFrame>
        <p:nvGraphicFramePr>
          <p:cNvPr id="5" name="Table Placeholder 4">
            <a:extLst>
              <a:ext uri="{FF2B5EF4-FFF2-40B4-BE49-F238E27FC236}">
                <a16:creationId xmlns:a16="http://schemas.microsoft.com/office/drawing/2014/main" id="{2258B733-6864-459A-858D-7059612653E0}"/>
              </a:ext>
            </a:extLst>
          </p:cNvPr>
          <p:cNvGraphicFramePr>
            <a:graphicFrameLocks noGrp="1"/>
          </p:cNvGraphicFramePr>
          <p:nvPr>
            <p:ph type="tbl" sz="quarter" idx="13"/>
            <p:extLst>
              <p:ext uri="{D42A27DB-BD31-4B8C-83A1-F6EECF244321}">
                <p14:modId xmlns:p14="http://schemas.microsoft.com/office/powerpoint/2010/main" val="891949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60607800"/>
                    </a:ext>
                  </a:extLst>
                </a:gridCol>
                <a:gridCol w="378562">
                  <a:extLst>
                    <a:ext uri="{9D8B030D-6E8A-4147-A177-3AD203B41FA5}">
                      <a16:colId xmlns:a16="http://schemas.microsoft.com/office/drawing/2014/main" val="927093473"/>
                    </a:ext>
                  </a:extLst>
                </a:gridCol>
                <a:gridCol w="378562">
                  <a:extLst>
                    <a:ext uri="{9D8B030D-6E8A-4147-A177-3AD203B41FA5}">
                      <a16:colId xmlns:a16="http://schemas.microsoft.com/office/drawing/2014/main" val="1765582599"/>
                    </a:ext>
                  </a:extLst>
                </a:gridCol>
                <a:gridCol w="395021">
                  <a:extLst>
                    <a:ext uri="{9D8B030D-6E8A-4147-A177-3AD203B41FA5}">
                      <a16:colId xmlns:a16="http://schemas.microsoft.com/office/drawing/2014/main" val="2497722025"/>
                    </a:ext>
                  </a:extLst>
                </a:gridCol>
                <a:gridCol w="395021">
                  <a:extLst>
                    <a:ext uri="{9D8B030D-6E8A-4147-A177-3AD203B41FA5}">
                      <a16:colId xmlns:a16="http://schemas.microsoft.com/office/drawing/2014/main" val="3646051260"/>
                    </a:ext>
                  </a:extLst>
                </a:gridCol>
                <a:gridCol w="378562">
                  <a:extLst>
                    <a:ext uri="{9D8B030D-6E8A-4147-A177-3AD203B41FA5}">
                      <a16:colId xmlns:a16="http://schemas.microsoft.com/office/drawing/2014/main" val="3048706173"/>
                    </a:ext>
                  </a:extLst>
                </a:gridCol>
                <a:gridCol w="378562">
                  <a:extLst>
                    <a:ext uri="{9D8B030D-6E8A-4147-A177-3AD203B41FA5}">
                      <a16:colId xmlns:a16="http://schemas.microsoft.com/office/drawing/2014/main" val="3721159850"/>
                    </a:ext>
                  </a:extLst>
                </a:gridCol>
                <a:gridCol w="378562">
                  <a:extLst>
                    <a:ext uri="{9D8B030D-6E8A-4147-A177-3AD203B41FA5}">
                      <a16:colId xmlns:a16="http://schemas.microsoft.com/office/drawing/2014/main" val="2314000378"/>
                    </a:ext>
                  </a:extLst>
                </a:gridCol>
                <a:gridCol w="378562">
                  <a:extLst>
                    <a:ext uri="{9D8B030D-6E8A-4147-A177-3AD203B41FA5}">
                      <a16:colId xmlns:a16="http://schemas.microsoft.com/office/drawing/2014/main" val="809634518"/>
                    </a:ext>
                  </a:extLst>
                </a:gridCol>
                <a:gridCol w="378562">
                  <a:extLst>
                    <a:ext uri="{9D8B030D-6E8A-4147-A177-3AD203B41FA5}">
                      <a16:colId xmlns:a16="http://schemas.microsoft.com/office/drawing/2014/main" val="3002916836"/>
                    </a:ext>
                  </a:extLst>
                </a:gridCol>
                <a:gridCol w="378562">
                  <a:extLst>
                    <a:ext uri="{9D8B030D-6E8A-4147-A177-3AD203B41FA5}">
                      <a16:colId xmlns:a16="http://schemas.microsoft.com/office/drawing/2014/main" val="1681439468"/>
                    </a:ext>
                  </a:extLst>
                </a:gridCol>
                <a:gridCol w="378562">
                  <a:extLst>
                    <a:ext uri="{9D8B030D-6E8A-4147-A177-3AD203B41FA5}">
                      <a16:colId xmlns:a16="http://schemas.microsoft.com/office/drawing/2014/main" val="3174990575"/>
                    </a:ext>
                  </a:extLst>
                </a:gridCol>
                <a:gridCol w="378562">
                  <a:extLst>
                    <a:ext uri="{9D8B030D-6E8A-4147-A177-3AD203B41FA5}">
                      <a16:colId xmlns:a16="http://schemas.microsoft.com/office/drawing/2014/main" val="2253760999"/>
                    </a:ext>
                  </a:extLst>
                </a:gridCol>
                <a:gridCol w="378562">
                  <a:extLst>
                    <a:ext uri="{9D8B030D-6E8A-4147-A177-3AD203B41FA5}">
                      <a16:colId xmlns:a16="http://schemas.microsoft.com/office/drawing/2014/main" val="2165358173"/>
                    </a:ext>
                  </a:extLst>
                </a:gridCol>
                <a:gridCol w="378562">
                  <a:extLst>
                    <a:ext uri="{9D8B030D-6E8A-4147-A177-3AD203B41FA5}">
                      <a16:colId xmlns:a16="http://schemas.microsoft.com/office/drawing/2014/main" val="3601860160"/>
                    </a:ext>
                  </a:extLst>
                </a:gridCol>
                <a:gridCol w="378562">
                  <a:extLst>
                    <a:ext uri="{9D8B030D-6E8A-4147-A177-3AD203B41FA5}">
                      <a16:colId xmlns:a16="http://schemas.microsoft.com/office/drawing/2014/main" val="2945344310"/>
                    </a:ext>
                  </a:extLst>
                </a:gridCol>
                <a:gridCol w="395021">
                  <a:extLst>
                    <a:ext uri="{9D8B030D-6E8A-4147-A177-3AD203B41FA5}">
                      <a16:colId xmlns:a16="http://schemas.microsoft.com/office/drawing/2014/main" val="988573796"/>
                    </a:ext>
                  </a:extLst>
                </a:gridCol>
                <a:gridCol w="534924">
                  <a:extLst>
                    <a:ext uri="{9D8B030D-6E8A-4147-A177-3AD203B41FA5}">
                      <a16:colId xmlns:a16="http://schemas.microsoft.com/office/drawing/2014/main" val="298942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796803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PRAVALER - 2018-03-12 16:33:43</a:t>
                      </a:r>
                      <a:r>
                        <a:rPr kumimoji="0" lang="fr-FR" sz="1000" b="0" i="0" u="none" strike="noStrike" kern="1200" cap="none" spc="0" normalizeH="0" baseline="0" noProof="0">
                          <a:ln>
                            <a:noFill/>
                          </a:ln>
                          <a:solidFill>
                            <a:prstClr val="black"/>
                          </a:solidFill>
                          <a:effectLst/>
                          <a:uLnTx/>
                          <a:uFillTx/>
                          <a:latin typeface="+mn-lt"/>
                          <a:ea typeface="+mn-ea"/>
                          <a:cs typeface="+mn-cs"/>
                        </a:rPr>
                        <a:t>
User login page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Status40_120318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Status40_120318</a:t>
                      </a:r>
                    </a:p>
                  </a:txBody>
                  <a:tcPr/>
                </a:tc>
                <a:extLst>
                  <a:ext uri="{0D108BD9-81ED-4DB2-BD59-A6C34878D82A}">
                    <a16:rowId xmlns:a16="http://schemas.microsoft.com/office/drawing/2014/main" val="672439485"/>
                  </a:ext>
                </a:extLst>
              </a:tr>
            </a:tbl>
          </a:graphicData>
        </a:graphic>
      </p:graphicFrame>
      <p:sp>
        <p:nvSpPr>
          <p:cNvPr id="4" name="Text Placeholder 3">
            <a:extLst>
              <a:ext uri="{FF2B5EF4-FFF2-40B4-BE49-F238E27FC236}">
                <a16:creationId xmlns:a16="http://schemas.microsoft.com/office/drawing/2014/main" id="{E9399D81-D0FD-4F26-BE95-19BB06A22D5A}"/>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714418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AA05B-1292-4792-AA61-BE425C3FD55D}"/>
              </a:ext>
            </a:extLst>
          </p:cNvPr>
          <p:cNvSpPr>
            <a:spLocks noGrp="1"/>
          </p:cNvSpPr>
          <p:nvPr>
            <p:ph type="title"/>
          </p:nvPr>
        </p:nvSpPr>
        <p:spPr/>
        <p:txBody>
          <a:bodyPr/>
          <a:lstStyle/>
          <a:p>
            <a:r>
              <a:rPr lang="en-US"/>
              <a:t>Facebook Ads Costs Table - 22 of 26</a:t>
            </a:r>
          </a:p>
        </p:txBody>
      </p:sp>
      <p:graphicFrame>
        <p:nvGraphicFramePr>
          <p:cNvPr id="5" name="Table Placeholder 4">
            <a:extLst>
              <a:ext uri="{FF2B5EF4-FFF2-40B4-BE49-F238E27FC236}">
                <a16:creationId xmlns:a16="http://schemas.microsoft.com/office/drawing/2014/main" id="{23C68ABD-B11C-40C9-9D9F-DE85CFA99F57}"/>
              </a:ext>
            </a:extLst>
          </p:cNvPr>
          <p:cNvGraphicFramePr>
            <a:graphicFrameLocks noGrp="1"/>
          </p:cNvGraphicFramePr>
          <p:nvPr>
            <p:ph type="tbl" sz="quarter" idx="13"/>
            <p:extLst>
              <p:ext uri="{D42A27DB-BD31-4B8C-83A1-F6EECF244321}">
                <p14:modId xmlns:p14="http://schemas.microsoft.com/office/powerpoint/2010/main" val="3043803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4361651"/>
                    </a:ext>
                  </a:extLst>
                </a:gridCol>
                <a:gridCol w="378562">
                  <a:extLst>
                    <a:ext uri="{9D8B030D-6E8A-4147-A177-3AD203B41FA5}">
                      <a16:colId xmlns:a16="http://schemas.microsoft.com/office/drawing/2014/main" val="1902383344"/>
                    </a:ext>
                  </a:extLst>
                </a:gridCol>
                <a:gridCol w="378562">
                  <a:extLst>
                    <a:ext uri="{9D8B030D-6E8A-4147-A177-3AD203B41FA5}">
                      <a16:colId xmlns:a16="http://schemas.microsoft.com/office/drawing/2014/main" val="2222664915"/>
                    </a:ext>
                  </a:extLst>
                </a:gridCol>
                <a:gridCol w="395021">
                  <a:extLst>
                    <a:ext uri="{9D8B030D-6E8A-4147-A177-3AD203B41FA5}">
                      <a16:colId xmlns:a16="http://schemas.microsoft.com/office/drawing/2014/main" val="160685377"/>
                    </a:ext>
                  </a:extLst>
                </a:gridCol>
                <a:gridCol w="395021">
                  <a:extLst>
                    <a:ext uri="{9D8B030D-6E8A-4147-A177-3AD203B41FA5}">
                      <a16:colId xmlns:a16="http://schemas.microsoft.com/office/drawing/2014/main" val="3850247559"/>
                    </a:ext>
                  </a:extLst>
                </a:gridCol>
                <a:gridCol w="378562">
                  <a:extLst>
                    <a:ext uri="{9D8B030D-6E8A-4147-A177-3AD203B41FA5}">
                      <a16:colId xmlns:a16="http://schemas.microsoft.com/office/drawing/2014/main" val="3160080971"/>
                    </a:ext>
                  </a:extLst>
                </a:gridCol>
                <a:gridCol w="378562">
                  <a:extLst>
                    <a:ext uri="{9D8B030D-6E8A-4147-A177-3AD203B41FA5}">
                      <a16:colId xmlns:a16="http://schemas.microsoft.com/office/drawing/2014/main" val="942270515"/>
                    </a:ext>
                  </a:extLst>
                </a:gridCol>
                <a:gridCol w="378562">
                  <a:extLst>
                    <a:ext uri="{9D8B030D-6E8A-4147-A177-3AD203B41FA5}">
                      <a16:colId xmlns:a16="http://schemas.microsoft.com/office/drawing/2014/main" val="698745688"/>
                    </a:ext>
                  </a:extLst>
                </a:gridCol>
                <a:gridCol w="378562">
                  <a:extLst>
                    <a:ext uri="{9D8B030D-6E8A-4147-A177-3AD203B41FA5}">
                      <a16:colId xmlns:a16="http://schemas.microsoft.com/office/drawing/2014/main" val="2141162728"/>
                    </a:ext>
                  </a:extLst>
                </a:gridCol>
                <a:gridCol w="378562">
                  <a:extLst>
                    <a:ext uri="{9D8B030D-6E8A-4147-A177-3AD203B41FA5}">
                      <a16:colId xmlns:a16="http://schemas.microsoft.com/office/drawing/2014/main" val="923866730"/>
                    </a:ext>
                  </a:extLst>
                </a:gridCol>
                <a:gridCol w="378562">
                  <a:extLst>
                    <a:ext uri="{9D8B030D-6E8A-4147-A177-3AD203B41FA5}">
                      <a16:colId xmlns:a16="http://schemas.microsoft.com/office/drawing/2014/main" val="2750437494"/>
                    </a:ext>
                  </a:extLst>
                </a:gridCol>
                <a:gridCol w="378562">
                  <a:extLst>
                    <a:ext uri="{9D8B030D-6E8A-4147-A177-3AD203B41FA5}">
                      <a16:colId xmlns:a16="http://schemas.microsoft.com/office/drawing/2014/main" val="2065829612"/>
                    </a:ext>
                  </a:extLst>
                </a:gridCol>
                <a:gridCol w="378562">
                  <a:extLst>
                    <a:ext uri="{9D8B030D-6E8A-4147-A177-3AD203B41FA5}">
                      <a16:colId xmlns:a16="http://schemas.microsoft.com/office/drawing/2014/main" val="3002201553"/>
                    </a:ext>
                  </a:extLst>
                </a:gridCol>
                <a:gridCol w="378562">
                  <a:extLst>
                    <a:ext uri="{9D8B030D-6E8A-4147-A177-3AD203B41FA5}">
                      <a16:colId xmlns:a16="http://schemas.microsoft.com/office/drawing/2014/main" val="3450594668"/>
                    </a:ext>
                  </a:extLst>
                </a:gridCol>
                <a:gridCol w="378562">
                  <a:extLst>
                    <a:ext uri="{9D8B030D-6E8A-4147-A177-3AD203B41FA5}">
                      <a16:colId xmlns:a16="http://schemas.microsoft.com/office/drawing/2014/main" val="836331185"/>
                    </a:ext>
                  </a:extLst>
                </a:gridCol>
                <a:gridCol w="378562">
                  <a:extLst>
                    <a:ext uri="{9D8B030D-6E8A-4147-A177-3AD203B41FA5}">
                      <a16:colId xmlns:a16="http://schemas.microsoft.com/office/drawing/2014/main" val="4139662429"/>
                    </a:ext>
                  </a:extLst>
                </a:gridCol>
                <a:gridCol w="395021">
                  <a:extLst>
                    <a:ext uri="{9D8B030D-6E8A-4147-A177-3AD203B41FA5}">
                      <a16:colId xmlns:a16="http://schemas.microsoft.com/office/drawing/2014/main" val="354144871"/>
                    </a:ext>
                  </a:extLst>
                </a:gridCol>
                <a:gridCol w="534924">
                  <a:extLst>
                    <a:ext uri="{9D8B030D-6E8A-4147-A177-3AD203B41FA5}">
                      <a16:colId xmlns:a16="http://schemas.microsoft.com/office/drawing/2014/main" val="1855656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275429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- 2018-03-10 19:48:37</a:t>
                      </a:r>
                      <a:r>
                        <a:rPr kumimoji="0" lang="pt-BR" sz="1000" b="0" i="0" u="none" strike="noStrike" kern="1200" cap="none" spc="0" normalizeH="0" baseline="0" noProof="0">
                          <a:ln>
                            <a:noFill/>
                          </a:ln>
                          <a:solidFill>
                            <a:prstClr val="black"/>
                          </a:solidFill>
                          <a:effectLst/>
                          <a:uLnTx/>
                          <a:uFillTx/>
                          <a:latin typeface="+mn-lt"/>
                          <a:ea typeface="+mn-ea"/>
                          <a:cs typeface="+mn-cs"/>
                        </a:rPr>
                        <a:t>
Domingo, 11/03, é o último dia para enviar o vídeo do Prêmio Educação Transforma. Não vai dar bobeira, heim?! Pode mandar pelo Seu Portal PRAVALER ou via whats: (11) 96832-0954.
#EducacaoTransforma
#VAI 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Educação Transforma Fase Vídeo Aluno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Untitled</a:t>
                      </a:r>
                    </a:p>
                  </a:txBody>
                  <a:tcPr/>
                </a:tc>
                <a:extLst>
                  <a:ext uri="{0D108BD9-81ED-4DB2-BD59-A6C34878D82A}">
                    <a16:rowId xmlns:a16="http://schemas.microsoft.com/office/drawing/2014/main" val="1845917950"/>
                  </a:ext>
                </a:extLst>
              </a:tr>
            </a:tbl>
          </a:graphicData>
        </a:graphic>
      </p:graphicFrame>
      <p:sp>
        <p:nvSpPr>
          <p:cNvPr id="4" name="Text Placeholder 3">
            <a:extLst>
              <a:ext uri="{FF2B5EF4-FFF2-40B4-BE49-F238E27FC236}">
                <a16:creationId xmlns:a16="http://schemas.microsoft.com/office/drawing/2014/main" id="{3C07F18E-0340-45A9-8085-562999209158}"/>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4242549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F0429-D306-4848-9D1D-6EB48B0010A6}"/>
              </a:ext>
            </a:extLst>
          </p:cNvPr>
          <p:cNvSpPr>
            <a:spLocks noGrp="1"/>
          </p:cNvSpPr>
          <p:nvPr>
            <p:ph type="title"/>
          </p:nvPr>
        </p:nvSpPr>
        <p:spPr/>
        <p:txBody>
          <a:bodyPr/>
          <a:lstStyle/>
          <a:p>
            <a:r>
              <a:rPr lang="en-US"/>
              <a:t>Facebook Ads Costs Table - 23 of 26</a:t>
            </a:r>
          </a:p>
        </p:txBody>
      </p:sp>
      <p:graphicFrame>
        <p:nvGraphicFramePr>
          <p:cNvPr id="5" name="Table Placeholder 4">
            <a:extLst>
              <a:ext uri="{FF2B5EF4-FFF2-40B4-BE49-F238E27FC236}">
                <a16:creationId xmlns:a16="http://schemas.microsoft.com/office/drawing/2014/main" id="{3B53DDD2-FA73-48FE-9B79-0A8BDD634045}"/>
              </a:ext>
            </a:extLst>
          </p:cNvPr>
          <p:cNvGraphicFramePr>
            <a:graphicFrameLocks noGrp="1"/>
          </p:cNvGraphicFramePr>
          <p:nvPr>
            <p:ph type="tbl" sz="quarter" idx="13"/>
            <p:extLst>
              <p:ext uri="{D42A27DB-BD31-4B8C-83A1-F6EECF244321}">
                <p14:modId xmlns:p14="http://schemas.microsoft.com/office/powerpoint/2010/main" val="3224190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89630673"/>
                    </a:ext>
                  </a:extLst>
                </a:gridCol>
                <a:gridCol w="378562">
                  <a:extLst>
                    <a:ext uri="{9D8B030D-6E8A-4147-A177-3AD203B41FA5}">
                      <a16:colId xmlns:a16="http://schemas.microsoft.com/office/drawing/2014/main" val="677092985"/>
                    </a:ext>
                  </a:extLst>
                </a:gridCol>
                <a:gridCol w="378562">
                  <a:extLst>
                    <a:ext uri="{9D8B030D-6E8A-4147-A177-3AD203B41FA5}">
                      <a16:colId xmlns:a16="http://schemas.microsoft.com/office/drawing/2014/main" val="66423429"/>
                    </a:ext>
                  </a:extLst>
                </a:gridCol>
                <a:gridCol w="395021">
                  <a:extLst>
                    <a:ext uri="{9D8B030D-6E8A-4147-A177-3AD203B41FA5}">
                      <a16:colId xmlns:a16="http://schemas.microsoft.com/office/drawing/2014/main" val="3088244318"/>
                    </a:ext>
                  </a:extLst>
                </a:gridCol>
                <a:gridCol w="395021">
                  <a:extLst>
                    <a:ext uri="{9D8B030D-6E8A-4147-A177-3AD203B41FA5}">
                      <a16:colId xmlns:a16="http://schemas.microsoft.com/office/drawing/2014/main" val="3090297596"/>
                    </a:ext>
                  </a:extLst>
                </a:gridCol>
                <a:gridCol w="378562">
                  <a:extLst>
                    <a:ext uri="{9D8B030D-6E8A-4147-A177-3AD203B41FA5}">
                      <a16:colId xmlns:a16="http://schemas.microsoft.com/office/drawing/2014/main" val="2143173252"/>
                    </a:ext>
                  </a:extLst>
                </a:gridCol>
                <a:gridCol w="378562">
                  <a:extLst>
                    <a:ext uri="{9D8B030D-6E8A-4147-A177-3AD203B41FA5}">
                      <a16:colId xmlns:a16="http://schemas.microsoft.com/office/drawing/2014/main" val="719528146"/>
                    </a:ext>
                  </a:extLst>
                </a:gridCol>
                <a:gridCol w="378562">
                  <a:extLst>
                    <a:ext uri="{9D8B030D-6E8A-4147-A177-3AD203B41FA5}">
                      <a16:colId xmlns:a16="http://schemas.microsoft.com/office/drawing/2014/main" val="4145964313"/>
                    </a:ext>
                  </a:extLst>
                </a:gridCol>
                <a:gridCol w="378562">
                  <a:extLst>
                    <a:ext uri="{9D8B030D-6E8A-4147-A177-3AD203B41FA5}">
                      <a16:colId xmlns:a16="http://schemas.microsoft.com/office/drawing/2014/main" val="1230185796"/>
                    </a:ext>
                  </a:extLst>
                </a:gridCol>
                <a:gridCol w="378562">
                  <a:extLst>
                    <a:ext uri="{9D8B030D-6E8A-4147-A177-3AD203B41FA5}">
                      <a16:colId xmlns:a16="http://schemas.microsoft.com/office/drawing/2014/main" val="1517288820"/>
                    </a:ext>
                  </a:extLst>
                </a:gridCol>
                <a:gridCol w="378562">
                  <a:extLst>
                    <a:ext uri="{9D8B030D-6E8A-4147-A177-3AD203B41FA5}">
                      <a16:colId xmlns:a16="http://schemas.microsoft.com/office/drawing/2014/main" val="749871287"/>
                    </a:ext>
                  </a:extLst>
                </a:gridCol>
                <a:gridCol w="378562">
                  <a:extLst>
                    <a:ext uri="{9D8B030D-6E8A-4147-A177-3AD203B41FA5}">
                      <a16:colId xmlns:a16="http://schemas.microsoft.com/office/drawing/2014/main" val="2670300849"/>
                    </a:ext>
                  </a:extLst>
                </a:gridCol>
                <a:gridCol w="378562">
                  <a:extLst>
                    <a:ext uri="{9D8B030D-6E8A-4147-A177-3AD203B41FA5}">
                      <a16:colId xmlns:a16="http://schemas.microsoft.com/office/drawing/2014/main" val="179777567"/>
                    </a:ext>
                  </a:extLst>
                </a:gridCol>
                <a:gridCol w="378562">
                  <a:extLst>
                    <a:ext uri="{9D8B030D-6E8A-4147-A177-3AD203B41FA5}">
                      <a16:colId xmlns:a16="http://schemas.microsoft.com/office/drawing/2014/main" val="1621333431"/>
                    </a:ext>
                  </a:extLst>
                </a:gridCol>
                <a:gridCol w="378562">
                  <a:extLst>
                    <a:ext uri="{9D8B030D-6E8A-4147-A177-3AD203B41FA5}">
                      <a16:colId xmlns:a16="http://schemas.microsoft.com/office/drawing/2014/main" val="458822791"/>
                    </a:ext>
                  </a:extLst>
                </a:gridCol>
                <a:gridCol w="378562">
                  <a:extLst>
                    <a:ext uri="{9D8B030D-6E8A-4147-A177-3AD203B41FA5}">
                      <a16:colId xmlns:a16="http://schemas.microsoft.com/office/drawing/2014/main" val="2362805124"/>
                    </a:ext>
                  </a:extLst>
                </a:gridCol>
                <a:gridCol w="395021">
                  <a:extLst>
                    <a:ext uri="{9D8B030D-6E8A-4147-A177-3AD203B41FA5}">
                      <a16:colId xmlns:a16="http://schemas.microsoft.com/office/drawing/2014/main" val="3849692764"/>
                    </a:ext>
                  </a:extLst>
                </a:gridCol>
                <a:gridCol w="534924">
                  <a:extLst>
                    <a:ext uri="{9D8B030D-6E8A-4147-A177-3AD203B41FA5}">
                      <a16:colId xmlns:a16="http://schemas.microsoft.com/office/drawing/2014/main" val="268542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18369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- 2018-03-10 15:06:27</a:t>
                      </a:r>
                      <a:r>
                        <a:rPr kumimoji="0" lang="pt-BR" sz="1000" b="0" i="0" u="none" strike="noStrike" kern="1200" cap="none" spc="0" normalizeH="0" baseline="0" noProof="0">
                          <a:ln>
                            <a:noFill/>
                          </a:ln>
                          <a:solidFill>
                            <a:prstClr val="black"/>
                          </a:solidFill>
                          <a:effectLst/>
                          <a:uLnTx/>
                          <a:uFillTx/>
                          <a:latin typeface="+mn-lt"/>
                          <a:ea typeface="+mn-ea"/>
                          <a:cs typeface="+mn-cs"/>
                        </a:rPr>
                        <a:t>
Dia 11/03 é o último dia para enviar o vídeo do educação transforma. Não vai dar bobeira, heim?! Pode mandar pelo site https://goo.gl/YSGzA7 ou via whats: (11)95638-7964
#EducacaoTransforma
#VAIESTUDAR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Educação Transforma _ Fase Vídeo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Ed Transforma Não Alunis_Fase Vídeo</a:t>
                      </a:r>
                    </a:p>
                  </a:txBody>
                  <a:tcPr/>
                </a:tc>
                <a:extLst>
                  <a:ext uri="{0D108BD9-81ED-4DB2-BD59-A6C34878D82A}">
                    <a16:rowId xmlns:a16="http://schemas.microsoft.com/office/drawing/2014/main" val="4063187744"/>
                  </a:ext>
                </a:extLst>
              </a:tr>
            </a:tbl>
          </a:graphicData>
        </a:graphic>
      </p:graphicFrame>
      <p:sp>
        <p:nvSpPr>
          <p:cNvPr id="4" name="Text Placeholder 3">
            <a:extLst>
              <a:ext uri="{FF2B5EF4-FFF2-40B4-BE49-F238E27FC236}">
                <a16:creationId xmlns:a16="http://schemas.microsoft.com/office/drawing/2014/main" id="{CA02BF83-3D34-4DFC-ABC5-4C063EF66C39}"/>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888565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4277C-F18F-44F2-9640-9202DFC8CFB6}"/>
              </a:ext>
            </a:extLst>
          </p:cNvPr>
          <p:cNvSpPr>
            <a:spLocks noGrp="1"/>
          </p:cNvSpPr>
          <p:nvPr>
            <p:ph type="title"/>
          </p:nvPr>
        </p:nvSpPr>
        <p:spPr/>
        <p:txBody>
          <a:bodyPr/>
          <a:lstStyle/>
          <a:p>
            <a:r>
              <a:rPr lang="en-US"/>
              <a:t>Facebook Ads Costs Table - 24 of 26</a:t>
            </a:r>
          </a:p>
        </p:txBody>
      </p:sp>
      <p:graphicFrame>
        <p:nvGraphicFramePr>
          <p:cNvPr id="5" name="Table Placeholder 4">
            <a:extLst>
              <a:ext uri="{FF2B5EF4-FFF2-40B4-BE49-F238E27FC236}">
                <a16:creationId xmlns:a16="http://schemas.microsoft.com/office/drawing/2014/main" id="{66439136-6D23-4302-8F6A-2C8EF9028D0C}"/>
              </a:ext>
            </a:extLst>
          </p:cNvPr>
          <p:cNvGraphicFramePr>
            <a:graphicFrameLocks noGrp="1"/>
          </p:cNvGraphicFramePr>
          <p:nvPr>
            <p:ph type="tbl" sz="quarter" idx="13"/>
            <p:extLst>
              <p:ext uri="{D42A27DB-BD31-4B8C-83A1-F6EECF244321}">
                <p14:modId xmlns:p14="http://schemas.microsoft.com/office/powerpoint/2010/main" val="1209250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70157783"/>
                    </a:ext>
                  </a:extLst>
                </a:gridCol>
                <a:gridCol w="378562">
                  <a:extLst>
                    <a:ext uri="{9D8B030D-6E8A-4147-A177-3AD203B41FA5}">
                      <a16:colId xmlns:a16="http://schemas.microsoft.com/office/drawing/2014/main" val="71036158"/>
                    </a:ext>
                  </a:extLst>
                </a:gridCol>
                <a:gridCol w="378562">
                  <a:extLst>
                    <a:ext uri="{9D8B030D-6E8A-4147-A177-3AD203B41FA5}">
                      <a16:colId xmlns:a16="http://schemas.microsoft.com/office/drawing/2014/main" val="870196668"/>
                    </a:ext>
                  </a:extLst>
                </a:gridCol>
                <a:gridCol w="395021">
                  <a:extLst>
                    <a:ext uri="{9D8B030D-6E8A-4147-A177-3AD203B41FA5}">
                      <a16:colId xmlns:a16="http://schemas.microsoft.com/office/drawing/2014/main" val="1401416945"/>
                    </a:ext>
                  </a:extLst>
                </a:gridCol>
                <a:gridCol w="395021">
                  <a:extLst>
                    <a:ext uri="{9D8B030D-6E8A-4147-A177-3AD203B41FA5}">
                      <a16:colId xmlns:a16="http://schemas.microsoft.com/office/drawing/2014/main" val="4043319721"/>
                    </a:ext>
                  </a:extLst>
                </a:gridCol>
                <a:gridCol w="378562">
                  <a:extLst>
                    <a:ext uri="{9D8B030D-6E8A-4147-A177-3AD203B41FA5}">
                      <a16:colId xmlns:a16="http://schemas.microsoft.com/office/drawing/2014/main" val="3348886218"/>
                    </a:ext>
                  </a:extLst>
                </a:gridCol>
                <a:gridCol w="378562">
                  <a:extLst>
                    <a:ext uri="{9D8B030D-6E8A-4147-A177-3AD203B41FA5}">
                      <a16:colId xmlns:a16="http://schemas.microsoft.com/office/drawing/2014/main" val="3099701300"/>
                    </a:ext>
                  </a:extLst>
                </a:gridCol>
                <a:gridCol w="378562">
                  <a:extLst>
                    <a:ext uri="{9D8B030D-6E8A-4147-A177-3AD203B41FA5}">
                      <a16:colId xmlns:a16="http://schemas.microsoft.com/office/drawing/2014/main" val="1003772448"/>
                    </a:ext>
                  </a:extLst>
                </a:gridCol>
                <a:gridCol w="378562">
                  <a:extLst>
                    <a:ext uri="{9D8B030D-6E8A-4147-A177-3AD203B41FA5}">
                      <a16:colId xmlns:a16="http://schemas.microsoft.com/office/drawing/2014/main" val="3304935590"/>
                    </a:ext>
                  </a:extLst>
                </a:gridCol>
                <a:gridCol w="378562">
                  <a:extLst>
                    <a:ext uri="{9D8B030D-6E8A-4147-A177-3AD203B41FA5}">
                      <a16:colId xmlns:a16="http://schemas.microsoft.com/office/drawing/2014/main" val="2918273507"/>
                    </a:ext>
                  </a:extLst>
                </a:gridCol>
                <a:gridCol w="378562">
                  <a:extLst>
                    <a:ext uri="{9D8B030D-6E8A-4147-A177-3AD203B41FA5}">
                      <a16:colId xmlns:a16="http://schemas.microsoft.com/office/drawing/2014/main" val="1656823772"/>
                    </a:ext>
                  </a:extLst>
                </a:gridCol>
                <a:gridCol w="378562">
                  <a:extLst>
                    <a:ext uri="{9D8B030D-6E8A-4147-A177-3AD203B41FA5}">
                      <a16:colId xmlns:a16="http://schemas.microsoft.com/office/drawing/2014/main" val="4130756297"/>
                    </a:ext>
                  </a:extLst>
                </a:gridCol>
                <a:gridCol w="378562">
                  <a:extLst>
                    <a:ext uri="{9D8B030D-6E8A-4147-A177-3AD203B41FA5}">
                      <a16:colId xmlns:a16="http://schemas.microsoft.com/office/drawing/2014/main" val="4291626591"/>
                    </a:ext>
                  </a:extLst>
                </a:gridCol>
                <a:gridCol w="378562">
                  <a:extLst>
                    <a:ext uri="{9D8B030D-6E8A-4147-A177-3AD203B41FA5}">
                      <a16:colId xmlns:a16="http://schemas.microsoft.com/office/drawing/2014/main" val="3536715227"/>
                    </a:ext>
                  </a:extLst>
                </a:gridCol>
                <a:gridCol w="378562">
                  <a:extLst>
                    <a:ext uri="{9D8B030D-6E8A-4147-A177-3AD203B41FA5}">
                      <a16:colId xmlns:a16="http://schemas.microsoft.com/office/drawing/2014/main" val="2809026668"/>
                    </a:ext>
                  </a:extLst>
                </a:gridCol>
                <a:gridCol w="378562">
                  <a:extLst>
                    <a:ext uri="{9D8B030D-6E8A-4147-A177-3AD203B41FA5}">
                      <a16:colId xmlns:a16="http://schemas.microsoft.com/office/drawing/2014/main" val="1772646686"/>
                    </a:ext>
                  </a:extLst>
                </a:gridCol>
                <a:gridCol w="395021">
                  <a:extLst>
                    <a:ext uri="{9D8B030D-6E8A-4147-A177-3AD203B41FA5}">
                      <a16:colId xmlns:a16="http://schemas.microsoft.com/office/drawing/2014/main" val="1191223724"/>
                    </a:ext>
                  </a:extLst>
                </a:gridCol>
                <a:gridCol w="534924">
                  <a:extLst>
                    <a:ext uri="{9D8B030D-6E8A-4147-A177-3AD203B41FA5}">
                      <a16:colId xmlns:a16="http://schemas.microsoft.com/office/drawing/2014/main" val="3749107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74400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- 2018-03-09 22:27:29</a:t>
                      </a:r>
                      <a:r>
                        <a:rPr kumimoji="0" lang="pt-BR" sz="1000" b="0" i="0" u="none" strike="noStrike" kern="1200" cap="none" spc="0" normalizeH="0" baseline="0" noProof="0">
                          <a:ln>
                            <a:noFill/>
                          </a:ln>
                          <a:solidFill>
                            <a:prstClr val="black"/>
                          </a:solidFill>
                          <a:effectLst/>
                          <a:uLnTx/>
                          <a:uFillTx/>
                          <a:latin typeface="+mn-lt"/>
                          <a:ea typeface="+mn-ea"/>
                          <a:cs typeface="+mn-cs"/>
                        </a:rPr>
                        <a:t>
Ei galera! Domingo é o último dia para enviar o vídeo do educação transforma. Não vai dar bobeira, heim?! http://bit.ly/2FpONq7 
#VAIESTUDAR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Domingo Premio Educação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3252050750"/>
                  </a:ext>
                </a:extLst>
              </a:tr>
            </a:tbl>
          </a:graphicData>
        </a:graphic>
      </p:graphicFrame>
      <p:sp>
        <p:nvSpPr>
          <p:cNvPr id="4" name="Text Placeholder 3">
            <a:extLst>
              <a:ext uri="{FF2B5EF4-FFF2-40B4-BE49-F238E27FC236}">
                <a16:creationId xmlns:a16="http://schemas.microsoft.com/office/drawing/2014/main" id="{A4C42DFE-04D3-4B39-AF82-F65AFB441F0A}"/>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176514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DDC67-6AF0-4A8B-A327-6ECFA3C5C1BF}"/>
              </a:ext>
            </a:extLst>
          </p:cNvPr>
          <p:cNvSpPr>
            <a:spLocks noGrp="1"/>
          </p:cNvSpPr>
          <p:nvPr>
            <p:ph type="title"/>
          </p:nvPr>
        </p:nvSpPr>
        <p:spPr/>
        <p:txBody>
          <a:bodyPr/>
          <a:lstStyle/>
          <a:p>
            <a:r>
              <a:rPr lang="en-US"/>
              <a:t>Facebook Ads Costs Table - 25 of 26</a:t>
            </a:r>
          </a:p>
        </p:txBody>
      </p:sp>
      <p:graphicFrame>
        <p:nvGraphicFramePr>
          <p:cNvPr id="5" name="Table Placeholder 4">
            <a:extLst>
              <a:ext uri="{FF2B5EF4-FFF2-40B4-BE49-F238E27FC236}">
                <a16:creationId xmlns:a16="http://schemas.microsoft.com/office/drawing/2014/main" id="{98DF97C6-7070-41D5-9C3B-564FC99644DB}"/>
              </a:ext>
            </a:extLst>
          </p:cNvPr>
          <p:cNvGraphicFramePr>
            <a:graphicFrameLocks noGrp="1"/>
          </p:cNvGraphicFramePr>
          <p:nvPr>
            <p:ph type="tbl" sz="quarter" idx="13"/>
            <p:extLst>
              <p:ext uri="{D42A27DB-BD31-4B8C-83A1-F6EECF244321}">
                <p14:modId xmlns:p14="http://schemas.microsoft.com/office/powerpoint/2010/main" val="1131620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17134834"/>
                    </a:ext>
                  </a:extLst>
                </a:gridCol>
                <a:gridCol w="378562">
                  <a:extLst>
                    <a:ext uri="{9D8B030D-6E8A-4147-A177-3AD203B41FA5}">
                      <a16:colId xmlns:a16="http://schemas.microsoft.com/office/drawing/2014/main" val="3331460763"/>
                    </a:ext>
                  </a:extLst>
                </a:gridCol>
                <a:gridCol w="378562">
                  <a:extLst>
                    <a:ext uri="{9D8B030D-6E8A-4147-A177-3AD203B41FA5}">
                      <a16:colId xmlns:a16="http://schemas.microsoft.com/office/drawing/2014/main" val="1962516194"/>
                    </a:ext>
                  </a:extLst>
                </a:gridCol>
                <a:gridCol w="395021">
                  <a:extLst>
                    <a:ext uri="{9D8B030D-6E8A-4147-A177-3AD203B41FA5}">
                      <a16:colId xmlns:a16="http://schemas.microsoft.com/office/drawing/2014/main" val="433949501"/>
                    </a:ext>
                  </a:extLst>
                </a:gridCol>
                <a:gridCol w="395021">
                  <a:extLst>
                    <a:ext uri="{9D8B030D-6E8A-4147-A177-3AD203B41FA5}">
                      <a16:colId xmlns:a16="http://schemas.microsoft.com/office/drawing/2014/main" val="518766220"/>
                    </a:ext>
                  </a:extLst>
                </a:gridCol>
                <a:gridCol w="378562">
                  <a:extLst>
                    <a:ext uri="{9D8B030D-6E8A-4147-A177-3AD203B41FA5}">
                      <a16:colId xmlns:a16="http://schemas.microsoft.com/office/drawing/2014/main" val="3000551303"/>
                    </a:ext>
                  </a:extLst>
                </a:gridCol>
                <a:gridCol w="378562">
                  <a:extLst>
                    <a:ext uri="{9D8B030D-6E8A-4147-A177-3AD203B41FA5}">
                      <a16:colId xmlns:a16="http://schemas.microsoft.com/office/drawing/2014/main" val="629252963"/>
                    </a:ext>
                  </a:extLst>
                </a:gridCol>
                <a:gridCol w="378562">
                  <a:extLst>
                    <a:ext uri="{9D8B030D-6E8A-4147-A177-3AD203B41FA5}">
                      <a16:colId xmlns:a16="http://schemas.microsoft.com/office/drawing/2014/main" val="483472938"/>
                    </a:ext>
                  </a:extLst>
                </a:gridCol>
                <a:gridCol w="378562">
                  <a:extLst>
                    <a:ext uri="{9D8B030D-6E8A-4147-A177-3AD203B41FA5}">
                      <a16:colId xmlns:a16="http://schemas.microsoft.com/office/drawing/2014/main" val="3809035712"/>
                    </a:ext>
                  </a:extLst>
                </a:gridCol>
                <a:gridCol w="378562">
                  <a:extLst>
                    <a:ext uri="{9D8B030D-6E8A-4147-A177-3AD203B41FA5}">
                      <a16:colId xmlns:a16="http://schemas.microsoft.com/office/drawing/2014/main" val="4175943680"/>
                    </a:ext>
                  </a:extLst>
                </a:gridCol>
                <a:gridCol w="378562">
                  <a:extLst>
                    <a:ext uri="{9D8B030D-6E8A-4147-A177-3AD203B41FA5}">
                      <a16:colId xmlns:a16="http://schemas.microsoft.com/office/drawing/2014/main" val="3112505147"/>
                    </a:ext>
                  </a:extLst>
                </a:gridCol>
                <a:gridCol w="378562">
                  <a:extLst>
                    <a:ext uri="{9D8B030D-6E8A-4147-A177-3AD203B41FA5}">
                      <a16:colId xmlns:a16="http://schemas.microsoft.com/office/drawing/2014/main" val="820659579"/>
                    </a:ext>
                  </a:extLst>
                </a:gridCol>
                <a:gridCol w="378562">
                  <a:extLst>
                    <a:ext uri="{9D8B030D-6E8A-4147-A177-3AD203B41FA5}">
                      <a16:colId xmlns:a16="http://schemas.microsoft.com/office/drawing/2014/main" val="2522954673"/>
                    </a:ext>
                  </a:extLst>
                </a:gridCol>
                <a:gridCol w="378562">
                  <a:extLst>
                    <a:ext uri="{9D8B030D-6E8A-4147-A177-3AD203B41FA5}">
                      <a16:colId xmlns:a16="http://schemas.microsoft.com/office/drawing/2014/main" val="3268640677"/>
                    </a:ext>
                  </a:extLst>
                </a:gridCol>
                <a:gridCol w="378562">
                  <a:extLst>
                    <a:ext uri="{9D8B030D-6E8A-4147-A177-3AD203B41FA5}">
                      <a16:colId xmlns:a16="http://schemas.microsoft.com/office/drawing/2014/main" val="1548785337"/>
                    </a:ext>
                  </a:extLst>
                </a:gridCol>
                <a:gridCol w="378562">
                  <a:extLst>
                    <a:ext uri="{9D8B030D-6E8A-4147-A177-3AD203B41FA5}">
                      <a16:colId xmlns:a16="http://schemas.microsoft.com/office/drawing/2014/main" val="3089391879"/>
                    </a:ext>
                  </a:extLst>
                </a:gridCol>
                <a:gridCol w="395021">
                  <a:extLst>
                    <a:ext uri="{9D8B030D-6E8A-4147-A177-3AD203B41FA5}">
                      <a16:colId xmlns:a16="http://schemas.microsoft.com/office/drawing/2014/main" val="1546009270"/>
                    </a:ext>
                  </a:extLst>
                </a:gridCol>
                <a:gridCol w="534924">
                  <a:extLst>
                    <a:ext uri="{9D8B030D-6E8A-4147-A177-3AD203B41FA5}">
                      <a16:colId xmlns:a16="http://schemas.microsoft.com/office/drawing/2014/main" val="588748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46767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- 2018-03-08 21:39:41</a:t>
                      </a:r>
                      <a:r>
                        <a:rPr kumimoji="0" lang="pt-BR" sz="1000" b="0" i="0" u="none" strike="noStrike" kern="1200" cap="none" spc="0" normalizeH="0" baseline="0" noProof="0">
                          <a:ln>
                            <a:noFill/>
                          </a:ln>
                          <a:solidFill>
                            <a:prstClr val="black"/>
                          </a:solidFill>
                          <a:effectLst/>
                          <a:uLnTx/>
                          <a:uFillTx/>
                          <a:latin typeface="+mn-lt"/>
                          <a:ea typeface="+mn-ea"/>
                          <a:cs typeface="+mn-cs"/>
                        </a:rPr>
                        <a:t>
Feliz dia da mulher para todas as universitárias desse país! Bora comemorar, vocês merecem! #PRAVALER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Dia das mulheres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3821578920"/>
                  </a:ext>
                </a:extLst>
              </a:tr>
            </a:tbl>
          </a:graphicData>
        </a:graphic>
      </p:graphicFrame>
      <p:sp>
        <p:nvSpPr>
          <p:cNvPr id="4" name="Text Placeholder 3">
            <a:extLst>
              <a:ext uri="{FF2B5EF4-FFF2-40B4-BE49-F238E27FC236}">
                <a16:creationId xmlns:a16="http://schemas.microsoft.com/office/drawing/2014/main" id="{BEDF6C02-ABDF-45CB-89BA-E5C1CB518427}"/>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530343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3D18A-D9C8-4F9A-A9BF-55C55FA9D848}"/>
              </a:ext>
            </a:extLst>
          </p:cNvPr>
          <p:cNvSpPr>
            <a:spLocks noGrp="1"/>
          </p:cNvSpPr>
          <p:nvPr>
            <p:ph type="title"/>
          </p:nvPr>
        </p:nvSpPr>
        <p:spPr/>
        <p:txBody>
          <a:bodyPr/>
          <a:lstStyle/>
          <a:p>
            <a:r>
              <a:rPr lang="en-US"/>
              <a:t>Facebook Ads Costs Table - 26 of 26</a:t>
            </a:r>
          </a:p>
        </p:txBody>
      </p:sp>
      <p:graphicFrame>
        <p:nvGraphicFramePr>
          <p:cNvPr id="5" name="Table Placeholder 4">
            <a:extLst>
              <a:ext uri="{FF2B5EF4-FFF2-40B4-BE49-F238E27FC236}">
                <a16:creationId xmlns:a16="http://schemas.microsoft.com/office/drawing/2014/main" id="{71F419A9-1680-4651-8C1E-70B586253B9E}"/>
              </a:ext>
            </a:extLst>
          </p:cNvPr>
          <p:cNvGraphicFramePr>
            <a:graphicFrameLocks noGrp="1"/>
          </p:cNvGraphicFramePr>
          <p:nvPr>
            <p:ph type="tbl" sz="quarter" idx="13"/>
            <p:extLst>
              <p:ext uri="{D42A27DB-BD31-4B8C-83A1-F6EECF244321}">
                <p14:modId xmlns:p14="http://schemas.microsoft.com/office/powerpoint/2010/main" val="2041987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92392403"/>
                    </a:ext>
                  </a:extLst>
                </a:gridCol>
                <a:gridCol w="378562">
                  <a:extLst>
                    <a:ext uri="{9D8B030D-6E8A-4147-A177-3AD203B41FA5}">
                      <a16:colId xmlns:a16="http://schemas.microsoft.com/office/drawing/2014/main" val="3617903740"/>
                    </a:ext>
                  </a:extLst>
                </a:gridCol>
                <a:gridCol w="378562">
                  <a:extLst>
                    <a:ext uri="{9D8B030D-6E8A-4147-A177-3AD203B41FA5}">
                      <a16:colId xmlns:a16="http://schemas.microsoft.com/office/drawing/2014/main" val="240234797"/>
                    </a:ext>
                  </a:extLst>
                </a:gridCol>
                <a:gridCol w="395021">
                  <a:extLst>
                    <a:ext uri="{9D8B030D-6E8A-4147-A177-3AD203B41FA5}">
                      <a16:colId xmlns:a16="http://schemas.microsoft.com/office/drawing/2014/main" val="4203820648"/>
                    </a:ext>
                  </a:extLst>
                </a:gridCol>
                <a:gridCol w="395021">
                  <a:extLst>
                    <a:ext uri="{9D8B030D-6E8A-4147-A177-3AD203B41FA5}">
                      <a16:colId xmlns:a16="http://schemas.microsoft.com/office/drawing/2014/main" val="2810049654"/>
                    </a:ext>
                  </a:extLst>
                </a:gridCol>
                <a:gridCol w="378562">
                  <a:extLst>
                    <a:ext uri="{9D8B030D-6E8A-4147-A177-3AD203B41FA5}">
                      <a16:colId xmlns:a16="http://schemas.microsoft.com/office/drawing/2014/main" val="3894340695"/>
                    </a:ext>
                  </a:extLst>
                </a:gridCol>
                <a:gridCol w="378562">
                  <a:extLst>
                    <a:ext uri="{9D8B030D-6E8A-4147-A177-3AD203B41FA5}">
                      <a16:colId xmlns:a16="http://schemas.microsoft.com/office/drawing/2014/main" val="392068302"/>
                    </a:ext>
                  </a:extLst>
                </a:gridCol>
                <a:gridCol w="378562">
                  <a:extLst>
                    <a:ext uri="{9D8B030D-6E8A-4147-A177-3AD203B41FA5}">
                      <a16:colId xmlns:a16="http://schemas.microsoft.com/office/drawing/2014/main" val="1212649349"/>
                    </a:ext>
                  </a:extLst>
                </a:gridCol>
                <a:gridCol w="378562">
                  <a:extLst>
                    <a:ext uri="{9D8B030D-6E8A-4147-A177-3AD203B41FA5}">
                      <a16:colId xmlns:a16="http://schemas.microsoft.com/office/drawing/2014/main" val="77108375"/>
                    </a:ext>
                  </a:extLst>
                </a:gridCol>
                <a:gridCol w="378562">
                  <a:extLst>
                    <a:ext uri="{9D8B030D-6E8A-4147-A177-3AD203B41FA5}">
                      <a16:colId xmlns:a16="http://schemas.microsoft.com/office/drawing/2014/main" val="798059128"/>
                    </a:ext>
                  </a:extLst>
                </a:gridCol>
                <a:gridCol w="378562">
                  <a:extLst>
                    <a:ext uri="{9D8B030D-6E8A-4147-A177-3AD203B41FA5}">
                      <a16:colId xmlns:a16="http://schemas.microsoft.com/office/drawing/2014/main" val="1540088825"/>
                    </a:ext>
                  </a:extLst>
                </a:gridCol>
                <a:gridCol w="378562">
                  <a:extLst>
                    <a:ext uri="{9D8B030D-6E8A-4147-A177-3AD203B41FA5}">
                      <a16:colId xmlns:a16="http://schemas.microsoft.com/office/drawing/2014/main" val="2817362794"/>
                    </a:ext>
                  </a:extLst>
                </a:gridCol>
                <a:gridCol w="378562">
                  <a:extLst>
                    <a:ext uri="{9D8B030D-6E8A-4147-A177-3AD203B41FA5}">
                      <a16:colId xmlns:a16="http://schemas.microsoft.com/office/drawing/2014/main" val="2350404403"/>
                    </a:ext>
                  </a:extLst>
                </a:gridCol>
                <a:gridCol w="378562">
                  <a:extLst>
                    <a:ext uri="{9D8B030D-6E8A-4147-A177-3AD203B41FA5}">
                      <a16:colId xmlns:a16="http://schemas.microsoft.com/office/drawing/2014/main" val="1776291399"/>
                    </a:ext>
                  </a:extLst>
                </a:gridCol>
                <a:gridCol w="378562">
                  <a:extLst>
                    <a:ext uri="{9D8B030D-6E8A-4147-A177-3AD203B41FA5}">
                      <a16:colId xmlns:a16="http://schemas.microsoft.com/office/drawing/2014/main" val="248904921"/>
                    </a:ext>
                  </a:extLst>
                </a:gridCol>
                <a:gridCol w="378562">
                  <a:extLst>
                    <a:ext uri="{9D8B030D-6E8A-4147-A177-3AD203B41FA5}">
                      <a16:colId xmlns:a16="http://schemas.microsoft.com/office/drawing/2014/main" val="231792021"/>
                    </a:ext>
                  </a:extLst>
                </a:gridCol>
                <a:gridCol w="395021">
                  <a:extLst>
                    <a:ext uri="{9D8B030D-6E8A-4147-A177-3AD203B41FA5}">
                      <a16:colId xmlns:a16="http://schemas.microsoft.com/office/drawing/2014/main" val="496663610"/>
                    </a:ext>
                  </a:extLst>
                </a:gridCol>
                <a:gridCol w="534924">
                  <a:extLst>
                    <a:ext uri="{9D8B030D-6E8A-4147-A177-3AD203B41FA5}">
                      <a16:colId xmlns:a16="http://schemas.microsoft.com/office/drawing/2014/main" val="2540032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2995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- 2018-03-07 21:44:14</a:t>
                      </a:r>
                      <a:r>
                        <a:rPr kumimoji="0" lang="pt-BR" sz="1000" b="0" i="0" u="none" strike="noStrike" kern="1200" cap="none" spc="0" normalizeH="0" baseline="0" noProof="0">
                          <a:ln>
                            <a:noFill/>
                          </a:ln>
                          <a:solidFill>
                            <a:prstClr val="black"/>
                          </a:solidFill>
                          <a:effectLst/>
                          <a:uLnTx/>
                          <a:uFillTx/>
                          <a:latin typeface="+mn-lt"/>
                          <a:ea typeface="+mn-ea"/>
                          <a:cs typeface="+mn-cs"/>
                        </a:rPr>
                        <a:t>
Passou o FIES, o PROUNI, o SISU e você não pegou nenhuma vaga? Não tem problema! Você ainda pode estudar na faculdade dos seus sonhos com o PRAVALER! #VAIESTUDAR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Vai estudar pravaler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397883784"/>
                  </a:ext>
                </a:extLst>
              </a:tr>
            </a:tbl>
          </a:graphicData>
        </a:graphic>
      </p:graphicFrame>
      <p:sp>
        <p:nvSpPr>
          <p:cNvPr id="4" name="Text Placeholder 3">
            <a:extLst>
              <a:ext uri="{FF2B5EF4-FFF2-40B4-BE49-F238E27FC236}">
                <a16:creationId xmlns:a16="http://schemas.microsoft.com/office/drawing/2014/main" id="{D1E40322-7B61-44F3-9A74-36AEA289D962}"/>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7346852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20</TotalTime>
  <Words>6564</Words>
  <Application>Microsoft Office PowerPoint</Application>
  <PresentationFormat>On-screen Show (4:3)</PresentationFormat>
  <Paragraphs>970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Ads Costs Table - 1 of 26</vt:lpstr>
      <vt:lpstr>Facebook Ads Costs Table - 2 of 26</vt:lpstr>
      <vt:lpstr>Facebook Ads Costs Table - 3 of 26</vt:lpstr>
      <vt:lpstr>Facebook Ads Costs Table - 4 of 26</vt:lpstr>
      <vt:lpstr>Facebook Ads Costs Table - 5 of 26</vt:lpstr>
      <vt:lpstr>Facebook Ads Costs Table - 6 of 26</vt:lpstr>
      <vt:lpstr>Facebook Ads Costs Table - 7 of 26</vt:lpstr>
      <vt:lpstr>Facebook Ads Costs Table - 8 of 26</vt:lpstr>
      <vt:lpstr>Facebook Ads Costs Table - 9 of 26</vt:lpstr>
      <vt:lpstr>Facebook Ads Costs Table - 10 of 26</vt:lpstr>
      <vt:lpstr>Facebook Ads Costs Table - 11 of 26</vt:lpstr>
      <vt:lpstr>Facebook Ads Costs Table - 12 of 26</vt:lpstr>
      <vt:lpstr>Facebook Ads Costs Table - 13 of 26</vt:lpstr>
      <vt:lpstr>Facebook Ads Costs Table - 14 of 26</vt:lpstr>
      <vt:lpstr>Facebook Ads Costs Table - 15 of 26</vt:lpstr>
      <vt:lpstr>Facebook Ads Costs Table - 16 of 26</vt:lpstr>
      <vt:lpstr>Facebook Ads Costs Table - 17 of 26</vt:lpstr>
      <vt:lpstr>Facebook Ads Costs Table - 18 of 26</vt:lpstr>
      <vt:lpstr>Facebook Ads Costs Table - 19 of 26</vt:lpstr>
      <vt:lpstr>Facebook Ads Costs Table - 20 of 26</vt:lpstr>
      <vt:lpstr>Facebook Ads Costs Table - 21 of 26</vt:lpstr>
      <vt:lpstr>Facebook Ads Costs Table - 22 of 26</vt:lpstr>
      <vt:lpstr>Facebook Ads Costs Table - 23 of 26</vt:lpstr>
      <vt:lpstr>Facebook Ads Costs Table - 24 of 26</vt:lpstr>
      <vt:lpstr>Facebook Ads Costs Table - 25 of 26</vt:lpstr>
      <vt:lpstr>Facebook Ads Costs Table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3</cp:revision>
  <dcterms:created xsi:type="dcterms:W3CDTF">2018-04-03T13:48:13Z</dcterms:created>
  <dcterms:modified xsi:type="dcterms:W3CDTF">2018-04-03T14:08:30Z</dcterms:modified>
</cp:coreProperties>
</file>