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libertylivinguk (Liberty Living)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  <c:pt idx="15">
                  <c:v>43172</c:v>
                </c:pt>
                <c:pt idx="16">
                  <c:v>43173</c:v>
                </c:pt>
                <c:pt idx="17">
                  <c:v>43174</c:v>
                </c:pt>
                <c:pt idx="18">
                  <c:v>43175</c:v>
                </c:pt>
                <c:pt idx="19">
                  <c:v>43176</c:v>
                </c:pt>
                <c:pt idx="20">
                  <c:v>43177</c:v>
                </c:pt>
                <c:pt idx="21">
                  <c:v>43178</c:v>
                </c:pt>
                <c:pt idx="22">
                  <c:v>43179</c:v>
                </c:pt>
                <c:pt idx="23">
                  <c:v>43180</c:v>
                </c:pt>
                <c:pt idx="24">
                  <c:v>43181</c:v>
                </c:pt>
                <c:pt idx="25">
                  <c:v>43182</c:v>
                </c:pt>
                <c:pt idx="26">
                  <c:v>43183</c:v>
                </c:pt>
                <c:pt idx="27">
                  <c:v>43184</c:v>
                </c:pt>
                <c:pt idx="28">
                  <c:v>43185</c:v>
                </c:pt>
                <c:pt idx="29">
                  <c:v>43186</c:v>
                </c:pt>
                <c:pt idx="30">
                  <c:v>43187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C6-4548-9328-4DD1219503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study_inn_group (Study Inn Group) 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  <c:pt idx="15">
                  <c:v>43172</c:v>
                </c:pt>
                <c:pt idx="16">
                  <c:v>43173</c:v>
                </c:pt>
                <c:pt idx="17">
                  <c:v>43174</c:v>
                </c:pt>
                <c:pt idx="18">
                  <c:v>43175</c:v>
                </c:pt>
                <c:pt idx="19">
                  <c:v>43176</c:v>
                </c:pt>
                <c:pt idx="20">
                  <c:v>43177</c:v>
                </c:pt>
                <c:pt idx="21">
                  <c:v>43178</c:v>
                </c:pt>
                <c:pt idx="22">
                  <c:v>43179</c:v>
                </c:pt>
                <c:pt idx="23">
                  <c:v>43180</c:v>
                </c:pt>
                <c:pt idx="24">
                  <c:v>43181</c:v>
                </c:pt>
                <c:pt idx="25">
                  <c:v>43182</c:v>
                </c:pt>
                <c:pt idx="26">
                  <c:v>43183</c:v>
                </c:pt>
                <c:pt idx="27">
                  <c:v>43184</c:v>
                </c:pt>
                <c:pt idx="28">
                  <c:v>43185</c:v>
                </c:pt>
                <c:pt idx="29">
                  <c:v>43186</c:v>
                </c:pt>
                <c:pt idx="30">
                  <c:v>43187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2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C6-4548-9328-4DD1219503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614880"/>
        <c:axId val="236613568"/>
      </c:lineChart>
      <c:dateAx>
        <c:axId val="236614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13568"/>
        <c:crosses val="autoZero"/>
        <c:auto val="1"/>
        <c:lblOffset val="100"/>
        <c:baseTimeUnit val="days"/>
      </c:dateAx>
      <c:valAx>
        <c:axId val="23661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1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libertylivinguk (Liberty Living)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3.1242266207396998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5C-4533-8527-A0C8E27B48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study_inn_group (Study Inn Group) 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5C-4533-8527-A0C8E27B48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602808"/>
        <c:axId val="332599528"/>
      </c:barChart>
      <c:catAx>
        <c:axId val="33260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99528"/>
        <c:crosses val="autoZero"/>
        <c:auto val="1"/>
        <c:lblAlgn val="ctr"/>
        <c:lblOffset val="100"/>
        <c:noMultiLvlLbl val="0"/>
      </c:catAx>
      <c:valAx>
        <c:axId val="33259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60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libertylivinguk (Liberty Living)</c:v>
                </c:pt>
                <c:pt idx="1">
                  <c:v>study_inn_group (Study Inn Group) Instagram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A2-4807-9135-BD1D735ACA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2602152"/>
        <c:axId val="332603792"/>
      </c:barChart>
      <c:catAx>
        <c:axId val="33260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603792"/>
        <c:crosses val="autoZero"/>
        <c:auto val="1"/>
        <c:lblAlgn val="ctr"/>
        <c:lblOffset val="100"/>
        <c:noMultiLvlLbl val="0"/>
      </c:catAx>
      <c:valAx>
        <c:axId val="33260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60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376C1-99E6-4C7D-A37D-7ECE263314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4EB15-5578-4A73-81FF-D3DF2089DC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Study Inn</a:t>
            </a:r>
          </a:p>
        </p:txBody>
      </p:sp>
    </p:spTree>
    <p:extLst>
      <p:ext uri="{BB962C8B-B14F-4D97-AF65-F5344CB8AC3E}">
        <p14:creationId xmlns:p14="http://schemas.microsoft.com/office/powerpoint/2010/main" val="3610768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248BB-5336-4988-9011-B2024BC1B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65FE12-C183-4C76-8997-4CF971A93A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9112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99E67-AE2F-4F47-9609-1E4E86FDB8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9CD1E-3CE7-489F-976D-D26677368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349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CCECB-3B73-4598-A53B-FA13C183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5AEEDB-ADAE-482A-8A35-1C008620A4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8351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214640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97631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50850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02539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0103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330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- 2018-03-28 14:06:52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#StudyInn #students #SharedApartments - We have a fantastic #offer for large group bookings in the #Coventry #Tower - If you want to live with your #friends during your time at #University, don't delay visit our #website or contact us to find out more about this fantastic #deals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05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- 2018-03-28 10:45:45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http://ow.ly/IcGM30j9pFo - What to decide before you go #travelling after #University, may seem like a long time to #graduation but always keep in mind what is after #University and where you want to be! #studentlife #theworld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117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- 2018-03-27 11:35:24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http://ow.ly/vvax30j9pnM Pros and Cons of #studentliving with your #Parents while at #University - However always pros when choosing to live at #StudyInn... you know you want too!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52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- 2018-03-26 14:37:31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http://www.moorsheffield.com/events/cinema-restaurant The luxury 9 screen Light #Cinema is now open on #Themoor showing all the latest #films. Head over and check out the Green Room bar to sample beer, ice cream, treats and food from local suppliers.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68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- 2018-03-26 12:47:08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an absolutely fantastic #shopfrontfestival lighting up #Coventry over the weekend. hats off to @coventry2021 and our very own @richard_walls1 for his slick moves!!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792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BA478-AFCE-4627-9AA7-149FCDBED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3941820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28EC0-C11B-4C44-8FD1-263214F3E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00C935-AAC7-46BC-99C2-31736A37E0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9495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780932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02951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25919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86694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221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737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- 2018-03-23 15:13:40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the most out of your #studentliving experience with #sharing options with #StudyInn. Our shared living allows you to live with #friends or meet new people from around the #world. With double occupancy and group booking available visit http://www.studyinn.com to find out more.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06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- 2018-03-23 11:05:17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#StudyInn #sites to see. Our #Superior rooms are fantastic &amp; provide a large, comfortable space for you to call #home throughout your #studentlife. Our #Coventry #Sheffield &amp; #Nottingham centres all offer Superior living so visit http://www.studyinn.com &amp; book your viewing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107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libertylivinguk (Liberty Living) - 2018-03-22 19:00:25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It's almost #Easter! 🍫 #student #blogger Lauryn is sharing 5 ways to make the most of your break 🙌 while sticking to your #budget 💰 read more on our blog 🐣 link in bio 🐣 #easterholidays #studentbreak #unilife #eastereggs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48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- 2018-03-22 15:32:34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With #Easter just around the corner, #StudyInn are planning a #chocolate finding frenzy with an #EasterHunt. Details will be realised soon so get ready for a chocolate overload!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935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- 2018-03-22 11:03:21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#FIFA tournament was intense in #Nottingham, What an amazing #event, thank you to everyone who participated. #Goal #Social #StudentLiving #StudentLife #FIFA18 #PS4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517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05616-545B-46F2-94B2-9D860D3BE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089215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CE213-FC4C-45D3-AA86-72B37A0FF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E503AD-8784-4A58-A6C4-FFB563BB0C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1151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085545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95159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28802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74880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1108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49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- 2018-03-21 10:55:14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#Coventry centre team recently presented the 3rd prize #voucher to the lucky resident at #TrinitySt. #Congratulations we hope you enjoy your #prize and look forward to welcoming you back to #StudyInn for the next academic year.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41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libertylivinguk (Liberty Living) - 2018-03-20 19:00:33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For #EnglishTourismWeek we asked #students to share their best snaps 📸 of hidden gems right here in the #UK 🌦 see our top 10 picks on our blog 🙌 (link in bio) #ETW18 #studenttravel #studentlife #travelphotography #instatravel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5.7842%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867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- 2018-03-20 15:40:35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#Sheffield centre team recently presented the 1st prize #iPad to room 51 Ekkapol Saelee. #Congratulations we hope you enjoy your #prize and look forward to welcoming you back to #StudyInn for the next academic year.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698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- 2018-03-20 10:47:24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#StudyInn are so happy to have been presented with our 2017 donations report from the @the_bhf stating that #StudyInn has raised over £15k. We are so proud of this result and will continue to provide donations, we look forward to our 2018 results!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080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- 2018-03-19 15:22:34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#FIFA tournament was a blast at #Coventry #Pillarbox, with such a great turnout we would like to say thank you to everyone who participated. What an #Event #Goal #Social #StudentLiving #StudentLife #FIFA18 #PS4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394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3F1CEE-CB82-46B7-8E29-F785C75E4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946492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6842D-000A-44A8-A63C-9673FF6FB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A724D7-A27C-46C0-ABF3-49588BDB19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0510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07854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60627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3819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73347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1200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076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- 2018-03-19 10:36:07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http://ow.ly/sqdG30iYTwI What are the Top 5 #Universities in the UK to prepare for a careers in #Journalism? Interested in a #career breaking #news and uncovering scoops? Here are the #best universities to attend in the #UK if you’re interested in a career in #journalism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80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- 2018-03-16 15:02:40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#Lowavailabilty #Nottingham Our stunning #Superior #Studios are selling steadily there is still time but we advise you book soon! If you are looking to #share with a #friend or #partner you can share a #studio room #together! http://www.studyinn.com/location/nottingham/3.htm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2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- 2018-03-16 11:40:05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#Lowavailabilty #Cambridge Our stunning #DeluxePlus #Studios are proving to be popular, if you want one of these rooms book soon! If you are looking to #share with a #friend or #partner you can share a #studio room #together! http://www.studyinn.com/location/cambridge/2.htm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487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libertylivinguk (Liberty Living) - 2018-03-15 19:01:03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Want to step up your nutrition game? We're sharing 6 #nutrition #tips that every #student can enjoy WITHOUT breaking the bank 👏👏👏
read more 🍍 on our blog 🥑 (link in bio) #N&amp;H2018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70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FA835-8C07-4C3C-88E5-26308E1E0F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422359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091E5-F917-404A-B4A5-4AC913595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817418-1246-460F-BCD0-0C4171877D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9181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148300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28052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42763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60883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2426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167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- 2018-03-15 14:43:20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#Lowavailabilty #Coventry Our stunning #SharedApartments are going fast with #Pillarbox almost full, if you are looking to share book soon! If you are looking to #share with a #friend or #partner you can share a #studio room #together! You just simply #split the cost between you!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669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- 2018-03-15 11:03:35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#Rooms are #selling fast at #StudyInn check back for updates on specific #locations with #low room availability. You can always contact our #reservations teams to find out exactly what's available http://www.studyinn.com/quick-enquiry.htm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31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- 2018-03-14 14:35:14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#update #StudyInn @moorsheffield Our progress on the new social space is coming along nicely, we have a great communal space on the way and an outdoor area just to spoil you! We can wait for you to see it! #communal #study #studentliving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234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- 2018-03-14 11:13:48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http://ow.ly/PhnY30iQAEL Choosing who to #live with in the second year of #university can be tough, especially as there isn’t really one best way to do it. It doesn’t help that this time of year is tricky with first-year work &amp; prepare for exams. You can also choose @study_inn_group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720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F4403-D7AC-4BEE-B65D-78E0241F1E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263605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B82B0-799B-4561-B949-1FB81A8BA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AB4817-D491-457D-9953-3CAF579266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0374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320830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52652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15757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39635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1388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126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- 2018-03-13 15:21:02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http://ow.ly/3MwR30iQArt #YouTube has more than funny #cat videos, though these are #awesome. Helpful channels which can help you with #fitness to your #cooking. One interesting trend in particular is the growing number of #videos aimed at helping #students #learn a new #language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2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- 2018-03-13 10:51:57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http://ow.ly/NvTx30iQA1y One #students determination to rid them self of all #illness and get on with #work as #stress-free as possible. Here are the #tips he will following to ensure his #survival to #graduation, #yay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471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E65A2-A5E9-4067-A721-8E3B0E639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612976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F3690-6B00-45EF-AF24-4EB0E8353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301630-4256-4AEA-AC95-4E2A27F87F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1219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89BF30-06D0-4B66-B506-144E4879A8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6D2FD-455C-4763-88C9-23CCF40C4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314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961F3-227A-4FBC-A736-7BEE3329A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7D7973-0E1B-4F9B-9F97-F4DEC74395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3132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66B35-FDE2-48B5-AB1B-4BF448E072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9A07B-FBD7-4BBC-9E70-CDB94E600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608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F5429-D214-4175-8B35-8BDC9D4A0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BE1B9A-CD64-419A-9082-E88E3E72DE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9827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5016735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6330415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8853068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6479209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45854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873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#StudentBlogger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24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#BloggersWanted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957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#LibertyLiving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411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#UniLife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527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#StudentLife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512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78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#competitiontime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8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998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#tourism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264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#tourist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957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6CC43-2649-4056-A7C5-E9B5C95198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384750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C918D-6233-4791-A6CD-928DF444E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0C3C0B-2C55-435F-9F32-342BAC206E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7072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1994905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977356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5243552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6459570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7389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11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#tourismweek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314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46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#traveller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73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83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#studentlife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20.714285714286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424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#libertyliving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031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23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#blogpost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036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#worldbookday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442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#bestbooks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225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F8769-1199-406D-A56D-06DA78139B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305226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72CE7-765B-43C0-B1D0-4096013C4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8B474D-99BC-4CC1-AF95-AC1D3A9EB2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4013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4596712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7764285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8559975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0483315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16739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479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#unilife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536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#NationalApprenticeshipWeek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73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#NAW2018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047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#highereducation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843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76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7D3E0A-1E0D-4020-92DE-C8907C9B4C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4007095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820</Words>
  <Application>Microsoft Office PowerPoint</Application>
  <PresentationFormat>On-screen Show (4:3)</PresentationFormat>
  <Paragraphs>324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Content Optimization Benchmark</vt:lpstr>
      <vt:lpstr>Instagram Posts</vt:lpstr>
      <vt:lpstr>Instagram Posts Table - 1 of 6</vt:lpstr>
      <vt:lpstr>Instagram Posts Table - 2 of 6</vt:lpstr>
      <vt:lpstr>Instagram Posts Table - 3 of 6</vt:lpstr>
      <vt:lpstr>Instagram Posts Table - 4 of 6</vt:lpstr>
      <vt:lpstr>Instagram Posts Table - 5 of 6</vt:lpstr>
      <vt:lpstr>Instagram Posts Table - 6 of 6</vt:lpstr>
      <vt:lpstr>Instagram Interaction Rate By Post Type</vt:lpstr>
      <vt:lpstr>Instagram Posts Type Distribution</vt:lpstr>
      <vt:lpstr>Instagram Hashtag Detection - 1 of 3</vt:lpstr>
      <vt:lpstr>Instagram Hashtag Detection - 2 of 3</vt:lpstr>
      <vt:lpstr>Instagram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2018-03-29T13:13:31Z</dcterms:created>
  <dcterms:modified xsi:type="dcterms:W3CDTF">2018-03-29T13:14:03Z</dcterms:modified>
</cp:coreProperties>
</file>