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libertylivinguk (Liberty Living)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  <c:pt idx="15">
                  <c:v>43172</c:v>
                </c:pt>
                <c:pt idx="16">
                  <c:v>43173</c:v>
                </c:pt>
                <c:pt idx="17">
                  <c:v>43174</c:v>
                </c:pt>
                <c:pt idx="18">
                  <c:v>43175</c:v>
                </c:pt>
                <c:pt idx="19">
                  <c:v>43176</c:v>
                </c:pt>
                <c:pt idx="20">
                  <c:v>43177</c:v>
                </c:pt>
                <c:pt idx="21">
                  <c:v>43178</c:v>
                </c:pt>
                <c:pt idx="22">
                  <c:v>43179</c:v>
                </c:pt>
                <c:pt idx="23">
                  <c:v>43180</c:v>
                </c:pt>
                <c:pt idx="24">
                  <c:v>43181</c:v>
                </c:pt>
                <c:pt idx="25">
                  <c:v>43182</c:v>
                </c:pt>
                <c:pt idx="26">
                  <c:v>43183</c:v>
                </c:pt>
                <c:pt idx="27">
                  <c:v>43184</c:v>
                </c:pt>
                <c:pt idx="28">
                  <c:v>43185</c:v>
                </c:pt>
                <c:pt idx="29">
                  <c:v>43186</c:v>
                </c:pt>
                <c:pt idx="30">
                  <c:v>43187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843</c:v>
                </c:pt>
                <c:pt idx="1">
                  <c:v>843</c:v>
                </c:pt>
                <c:pt idx="2">
                  <c:v>842</c:v>
                </c:pt>
                <c:pt idx="3">
                  <c:v>858</c:v>
                </c:pt>
                <c:pt idx="4">
                  <c:v>871</c:v>
                </c:pt>
                <c:pt idx="5">
                  <c:v>874</c:v>
                </c:pt>
                <c:pt idx="6">
                  <c:v>876</c:v>
                </c:pt>
                <c:pt idx="7">
                  <c:v>878</c:v>
                </c:pt>
                <c:pt idx="8">
                  <c:v>879</c:v>
                </c:pt>
                <c:pt idx="9">
                  <c:v>880</c:v>
                </c:pt>
                <c:pt idx="10">
                  <c:v>886</c:v>
                </c:pt>
                <c:pt idx="11">
                  <c:v>887</c:v>
                </c:pt>
                <c:pt idx="12">
                  <c:v>891</c:v>
                </c:pt>
                <c:pt idx="13">
                  <c:v>893</c:v>
                </c:pt>
                <c:pt idx="14">
                  <c:v>891</c:v>
                </c:pt>
                <c:pt idx="15">
                  <c:v>892</c:v>
                </c:pt>
                <c:pt idx="16">
                  <c:v>890</c:v>
                </c:pt>
                <c:pt idx="17">
                  <c:v>893</c:v>
                </c:pt>
                <c:pt idx="18">
                  <c:v>892</c:v>
                </c:pt>
                <c:pt idx="19">
                  <c:v>893</c:v>
                </c:pt>
                <c:pt idx="20">
                  <c:v>896</c:v>
                </c:pt>
                <c:pt idx="21">
                  <c:v>899</c:v>
                </c:pt>
                <c:pt idx="22">
                  <c:v>899</c:v>
                </c:pt>
                <c:pt idx="23">
                  <c:v>897</c:v>
                </c:pt>
                <c:pt idx="24">
                  <c:v>898</c:v>
                </c:pt>
                <c:pt idx="25">
                  <c:v>901</c:v>
                </c:pt>
                <c:pt idx="26">
                  <c:v>902</c:v>
                </c:pt>
                <c:pt idx="27">
                  <c:v>902</c:v>
                </c:pt>
                <c:pt idx="28">
                  <c:v>902</c:v>
                </c:pt>
                <c:pt idx="29">
                  <c:v>905</c:v>
                </c:pt>
                <c:pt idx="30">
                  <c:v>905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B0-4B93-A00B-1077732F29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study_inn_group (Study Inn Group) 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  <c:pt idx="15">
                  <c:v>43172</c:v>
                </c:pt>
                <c:pt idx="16">
                  <c:v>43173</c:v>
                </c:pt>
                <c:pt idx="17">
                  <c:v>43174</c:v>
                </c:pt>
                <c:pt idx="18">
                  <c:v>43175</c:v>
                </c:pt>
                <c:pt idx="19">
                  <c:v>43176</c:v>
                </c:pt>
                <c:pt idx="20">
                  <c:v>43177</c:v>
                </c:pt>
                <c:pt idx="21">
                  <c:v>43178</c:v>
                </c:pt>
                <c:pt idx="22">
                  <c:v>43179</c:v>
                </c:pt>
                <c:pt idx="23">
                  <c:v>43180</c:v>
                </c:pt>
                <c:pt idx="24">
                  <c:v>43181</c:v>
                </c:pt>
                <c:pt idx="25">
                  <c:v>43182</c:v>
                </c:pt>
                <c:pt idx="26">
                  <c:v>43183</c:v>
                </c:pt>
                <c:pt idx="27">
                  <c:v>43184</c:v>
                </c:pt>
                <c:pt idx="28">
                  <c:v>43185</c:v>
                </c:pt>
                <c:pt idx="29">
                  <c:v>43186</c:v>
                </c:pt>
                <c:pt idx="30">
                  <c:v>43187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B0-4B93-A00B-1077732F29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690424"/>
        <c:axId val="319695344"/>
      </c:lineChart>
      <c:dateAx>
        <c:axId val="319690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95344"/>
        <c:crosses val="autoZero"/>
        <c:auto val="1"/>
        <c:lblOffset val="100"/>
        <c:baseTimeUnit val="days"/>
      </c:dateAx>
      <c:valAx>
        <c:axId val="31969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9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libertylivinguk (Liberty Living)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  <c:pt idx="15">
                  <c:v>43172</c:v>
                </c:pt>
                <c:pt idx="16">
                  <c:v>43173</c:v>
                </c:pt>
                <c:pt idx="17">
                  <c:v>43174</c:v>
                </c:pt>
                <c:pt idx="18">
                  <c:v>43175</c:v>
                </c:pt>
                <c:pt idx="19">
                  <c:v>43176</c:v>
                </c:pt>
                <c:pt idx="20">
                  <c:v>43177</c:v>
                </c:pt>
                <c:pt idx="21">
                  <c:v>43178</c:v>
                </c:pt>
                <c:pt idx="22">
                  <c:v>43179</c:v>
                </c:pt>
                <c:pt idx="23">
                  <c:v>43180</c:v>
                </c:pt>
                <c:pt idx="24">
                  <c:v>43181</c:v>
                </c:pt>
                <c:pt idx="25">
                  <c:v>43182</c:v>
                </c:pt>
                <c:pt idx="26">
                  <c:v>43183</c:v>
                </c:pt>
                <c:pt idx="27">
                  <c:v>43184</c:v>
                </c:pt>
                <c:pt idx="28">
                  <c:v>43185</c:v>
                </c:pt>
                <c:pt idx="29">
                  <c:v>43186</c:v>
                </c:pt>
                <c:pt idx="30">
                  <c:v>43187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-0.11862396204033</c:v>
                </c:pt>
                <c:pt idx="3">
                  <c:v>1.9002375296912</c:v>
                </c:pt>
                <c:pt idx="4">
                  <c:v>1.5151515151515</c:v>
                </c:pt>
                <c:pt idx="5">
                  <c:v>0.34443168771527</c:v>
                </c:pt>
                <c:pt idx="6">
                  <c:v>0.22883295194507999</c:v>
                </c:pt>
                <c:pt idx="7">
                  <c:v>0.22831050228311001</c:v>
                </c:pt>
                <c:pt idx="8">
                  <c:v>0.11389521640090999</c:v>
                </c:pt>
                <c:pt idx="9">
                  <c:v>0.11376564277588</c:v>
                </c:pt>
                <c:pt idx="10">
                  <c:v>0.68181818181817999</c:v>
                </c:pt>
                <c:pt idx="11">
                  <c:v>0.11286681715576</c:v>
                </c:pt>
                <c:pt idx="12">
                  <c:v>0.45095828635850999</c:v>
                </c:pt>
                <c:pt idx="13">
                  <c:v>0.22446689113356</c:v>
                </c:pt>
                <c:pt idx="14">
                  <c:v>-0.22396416573347999</c:v>
                </c:pt>
                <c:pt idx="15">
                  <c:v>0.11223344556678</c:v>
                </c:pt>
                <c:pt idx="16">
                  <c:v>-0.22421524663677</c:v>
                </c:pt>
                <c:pt idx="17">
                  <c:v>0.33707865168538997</c:v>
                </c:pt>
                <c:pt idx="18">
                  <c:v>-0.11198208286674</c:v>
                </c:pt>
                <c:pt idx="19">
                  <c:v>0.11210762331839</c:v>
                </c:pt>
                <c:pt idx="20">
                  <c:v>0.33594624860021999</c:v>
                </c:pt>
                <c:pt idx="21">
                  <c:v>0.33482142857142999</c:v>
                </c:pt>
                <c:pt idx="22">
                  <c:v>0</c:v>
                </c:pt>
                <c:pt idx="23">
                  <c:v>-0.22246941045606</c:v>
                </c:pt>
                <c:pt idx="24">
                  <c:v>0.11148272017837001</c:v>
                </c:pt>
                <c:pt idx="25">
                  <c:v>0.33407572383072998</c:v>
                </c:pt>
                <c:pt idx="26">
                  <c:v>0.11098779134295</c:v>
                </c:pt>
                <c:pt idx="27">
                  <c:v>0</c:v>
                </c:pt>
                <c:pt idx="28">
                  <c:v>0</c:v>
                </c:pt>
                <c:pt idx="29">
                  <c:v>0.33259423503326002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83-4B5F-9B07-5F55A0C911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study_inn_group (Study Inn Group) 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  <c:pt idx="15">
                  <c:v>43172</c:v>
                </c:pt>
                <c:pt idx="16">
                  <c:v>43173</c:v>
                </c:pt>
                <c:pt idx="17">
                  <c:v>43174</c:v>
                </c:pt>
                <c:pt idx="18">
                  <c:v>43175</c:v>
                </c:pt>
                <c:pt idx="19">
                  <c:v>43176</c:v>
                </c:pt>
                <c:pt idx="20">
                  <c:v>43177</c:v>
                </c:pt>
                <c:pt idx="21">
                  <c:v>43178</c:v>
                </c:pt>
                <c:pt idx="22">
                  <c:v>43179</c:v>
                </c:pt>
                <c:pt idx="23">
                  <c:v>43180</c:v>
                </c:pt>
                <c:pt idx="24">
                  <c:v>43181</c:v>
                </c:pt>
                <c:pt idx="25">
                  <c:v>43182</c:v>
                </c:pt>
                <c:pt idx="26">
                  <c:v>43183</c:v>
                </c:pt>
                <c:pt idx="27">
                  <c:v>43184</c:v>
                </c:pt>
                <c:pt idx="28">
                  <c:v>43185</c:v>
                </c:pt>
                <c:pt idx="29">
                  <c:v>43186</c:v>
                </c:pt>
                <c:pt idx="30">
                  <c:v>43187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83-4B5F-9B07-5F55A0C91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330904"/>
        <c:axId val="248331560"/>
      </c:lineChart>
      <c:dateAx>
        <c:axId val="248330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331560"/>
        <c:crosses val="autoZero"/>
        <c:auto val="1"/>
        <c:lblOffset val="100"/>
        <c:baseTimeUnit val="days"/>
      </c:dateAx>
      <c:valAx>
        <c:axId val="24833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33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libertylivinguk (Liberty Living)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  <c:pt idx="15">
                  <c:v>43172</c:v>
                </c:pt>
                <c:pt idx="16">
                  <c:v>43173</c:v>
                </c:pt>
                <c:pt idx="17">
                  <c:v>43174</c:v>
                </c:pt>
                <c:pt idx="18">
                  <c:v>43175</c:v>
                </c:pt>
                <c:pt idx="19">
                  <c:v>43176</c:v>
                </c:pt>
                <c:pt idx="20">
                  <c:v>43177</c:v>
                </c:pt>
                <c:pt idx="21">
                  <c:v>43178</c:v>
                </c:pt>
                <c:pt idx="22">
                  <c:v>43179</c:v>
                </c:pt>
                <c:pt idx="23">
                  <c:v>43180</c:v>
                </c:pt>
                <c:pt idx="24">
                  <c:v>43181</c:v>
                </c:pt>
                <c:pt idx="25">
                  <c:v>43182</c:v>
                </c:pt>
                <c:pt idx="26">
                  <c:v>43183</c:v>
                </c:pt>
                <c:pt idx="27">
                  <c:v>43184</c:v>
                </c:pt>
                <c:pt idx="28">
                  <c:v>43185</c:v>
                </c:pt>
                <c:pt idx="29">
                  <c:v>43186</c:v>
                </c:pt>
                <c:pt idx="30">
                  <c:v>43187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3.4401000000000002</c:v>
                </c:pt>
                <c:pt idx="2">
                  <c:v>3.2046999999999999</c:v>
                </c:pt>
                <c:pt idx="3">
                  <c:v>2.5882000000000001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2.1627999999999998</c:v>
                </c:pt>
                <c:pt idx="9">
                  <c:v>0</c:v>
                </c:pt>
                <c:pt idx="10">
                  <c:v>2.0385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2.6920999999999999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5.7842000000000002</c:v>
                </c:pt>
                <c:pt idx="23">
                  <c:v>0</c:v>
                </c:pt>
                <c:pt idx="24">
                  <c:v>3.1198000000000001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67-46DB-B843-658FD36543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study_inn_group (Study Inn Group) 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  <c:pt idx="15">
                  <c:v>43172</c:v>
                </c:pt>
                <c:pt idx="16">
                  <c:v>43173</c:v>
                </c:pt>
                <c:pt idx="17">
                  <c:v>43174</c:v>
                </c:pt>
                <c:pt idx="18">
                  <c:v>43175</c:v>
                </c:pt>
                <c:pt idx="19">
                  <c:v>43176</c:v>
                </c:pt>
                <c:pt idx="20">
                  <c:v>43177</c:v>
                </c:pt>
                <c:pt idx="21">
                  <c:v>43178</c:v>
                </c:pt>
                <c:pt idx="22">
                  <c:v>43179</c:v>
                </c:pt>
                <c:pt idx="23">
                  <c:v>43180</c:v>
                </c:pt>
                <c:pt idx="24">
                  <c:v>43181</c:v>
                </c:pt>
                <c:pt idx="25">
                  <c:v>43182</c:v>
                </c:pt>
                <c:pt idx="26">
                  <c:v>43183</c:v>
                </c:pt>
                <c:pt idx="27">
                  <c:v>43184</c:v>
                </c:pt>
                <c:pt idx="28">
                  <c:v>43185</c:v>
                </c:pt>
                <c:pt idx="29">
                  <c:v>43186</c:v>
                </c:pt>
                <c:pt idx="30">
                  <c:v>43187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67-46DB-B843-658FD36543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629648"/>
        <c:axId val="350629320"/>
      </c:lineChart>
      <c:dateAx>
        <c:axId val="350629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29320"/>
        <c:crosses val="autoZero"/>
        <c:auto val="1"/>
        <c:lblOffset val="100"/>
        <c:baseTimeUnit val="days"/>
      </c:dateAx>
      <c:valAx>
        <c:axId val="35062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2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libertylivinguk (Liberty Living)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  <c:pt idx="15">
                  <c:v>43172</c:v>
                </c:pt>
                <c:pt idx="16">
                  <c:v>43173</c:v>
                </c:pt>
                <c:pt idx="17">
                  <c:v>43174</c:v>
                </c:pt>
                <c:pt idx="18">
                  <c:v>43175</c:v>
                </c:pt>
                <c:pt idx="19">
                  <c:v>43176</c:v>
                </c:pt>
                <c:pt idx="20">
                  <c:v>43177</c:v>
                </c:pt>
                <c:pt idx="21">
                  <c:v>43178</c:v>
                </c:pt>
                <c:pt idx="22">
                  <c:v>43179</c:v>
                </c:pt>
                <c:pt idx="23">
                  <c:v>43180</c:v>
                </c:pt>
                <c:pt idx="24">
                  <c:v>43181</c:v>
                </c:pt>
                <c:pt idx="25">
                  <c:v>43182</c:v>
                </c:pt>
                <c:pt idx="26">
                  <c:v>43183</c:v>
                </c:pt>
                <c:pt idx="27">
                  <c:v>43184</c:v>
                </c:pt>
                <c:pt idx="28">
                  <c:v>43185</c:v>
                </c:pt>
                <c:pt idx="29">
                  <c:v>43186</c:v>
                </c:pt>
                <c:pt idx="30">
                  <c:v>43187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29</c:v>
                </c:pt>
                <c:pt idx="2">
                  <c:v>27</c:v>
                </c:pt>
                <c:pt idx="3">
                  <c:v>22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19</c:v>
                </c:pt>
                <c:pt idx="9">
                  <c:v>0</c:v>
                </c:pt>
                <c:pt idx="10">
                  <c:v>18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52</c:v>
                </c:pt>
                <c:pt idx="23">
                  <c:v>0</c:v>
                </c:pt>
                <c:pt idx="24">
                  <c:v>28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CE-4B50-8A70-01C67E8182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study_inn_group (Study Inn Group) 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43157</c:v>
                </c:pt>
                <c:pt idx="1">
                  <c:v>43158</c:v>
                </c:pt>
                <c:pt idx="2">
                  <c:v>43159</c:v>
                </c:pt>
                <c:pt idx="3">
                  <c:v>43160</c:v>
                </c:pt>
                <c:pt idx="4">
                  <c:v>43161</c:v>
                </c:pt>
                <c:pt idx="5">
                  <c:v>43162</c:v>
                </c:pt>
                <c:pt idx="6">
                  <c:v>43163</c:v>
                </c:pt>
                <c:pt idx="7">
                  <c:v>43164</c:v>
                </c:pt>
                <c:pt idx="8">
                  <c:v>43165</c:v>
                </c:pt>
                <c:pt idx="9">
                  <c:v>43166</c:v>
                </c:pt>
                <c:pt idx="10">
                  <c:v>43167</c:v>
                </c:pt>
                <c:pt idx="11">
                  <c:v>43168</c:v>
                </c:pt>
                <c:pt idx="12">
                  <c:v>43169</c:v>
                </c:pt>
                <c:pt idx="13">
                  <c:v>43170</c:v>
                </c:pt>
                <c:pt idx="14">
                  <c:v>43171</c:v>
                </c:pt>
                <c:pt idx="15">
                  <c:v>43172</c:v>
                </c:pt>
                <c:pt idx="16">
                  <c:v>43173</c:v>
                </c:pt>
                <c:pt idx="17">
                  <c:v>43174</c:v>
                </c:pt>
                <c:pt idx="18">
                  <c:v>43175</c:v>
                </c:pt>
                <c:pt idx="19">
                  <c:v>43176</c:v>
                </c:pt>
                <c:pt idx="20">
                  <c:v>43177</c:v>
                </c:pt>
                <c:pt idx="21">
                  <c:v>43178</c:v>
                </c:pt>
                <c:pt idx="22">
                  <c:v>43179</c:v>
                </c:pt>
                <c:pt idx="23">
                  <c:v>43180</c:v>
                </c:pt>
                <c:pt idx="24">
                  <c:v>43181</c:v>
                </c:pt>
                <c:pt idx="25">
                  <c:v>43182</c:v>
                </c:pt>
                <c:pt idx="26">
                  <c:v>43183</c:v>
                </c:pt>
                <c:pt idx="27">
                  <c:v>43184</c:v>
                </c:pt>
                <c:pt idx="28">
                  <c:v>43185</c:v>
                </c:pt>
                <c:pt idx="29">
                  <c:v>43186</c:v>
                </c:pt>
                <c:pt idx="30">
                  <c:v>43187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</c:v>
                </c:pt>
                <c:pt idx="1">
                  <c:v>5</c:v>
                </c:pt>
                <c:pt idx="2">
                  <c:v>7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7</c:v>
                </c:pt>
                <c:pt idx="8">
                  <c:v>16</c:v>
                </c:pt>
                <c:pt idx="9">
                  <c:v>7</c:v>
                </c:pt>
                <c:pt idx="10">
                  <c:v>7</c:v>
                </c:pt>
                <c:pt idx="11">
                  <c:v>6</c:v>
                </c:pt>
                <c:pt idx="12">
                  <c:v>0</c:v>
                </c:pt>
                <c:pt idx="13">
                  <c:v>0</c:v>
                </c:pt>
                <c:pt idx="14">
                  <c:v>8</c:v>
                </c:pt>
                <c:pt idx="15">
                  <c:v>6</c:v>
                </c:pt>
                <c:pt idx="16">
                  <c:v>5</c:v>
                </c:pt>
                <c:pt idx="17">
                  <c:v>7</c:v>
                </c:pt>
                <c:pt idx="18">
                  <c:v>9</c:v>
                </c:pt>
                <c:pt idx="19">
                  <c:v>0</c:v>
                </c:pt>
                <c:pt idx="20">
                  <c:v>0</c:v>
                </c:pt>
                <c:pt idx="21">
                  <c:v>11</c:v>
                </c:pt>
                <c:pt idx="22">
                  <c:v>5</c:v>
                </c:pt>
                <c:pt idx="23">
                  <c:v>7</c:v>
                </c:pt>
                <c:pt idx="24">
                  <c:v>9</c:v>
                </c:pt>
                <c:pt idx="25">
                  <c:v>7</c:v>
                </c:pt>
                <c:pt idx="26">
                  <c:v>0</c:v>
                </c:pt>
                <c:pt idx="27">
                  <c:v>0</c:v>
                </c:pt>
                <c:pt idx="28">
                  <c:v>8</c:v>
                </c:pt>
                <c:pt idx="29">
                  <c:v>4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CE-4B50-8A70-01C67E818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609640"/>
        <c:axId val="350614888"/>
      </c:lineChart>
      <c:dateAx>
        <c:axId val="350609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14888"/>
        <c:crosses val="autoZero"/>
        <c:auto val="1"/>
        <c:lblOffset val="100"/>
        <c:baseTimeUnit val="days"/>
      </c:dateAx>
      <c:valAx>
        <c:axId val="35061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0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30096-21E5-4A37-8684-E2A3071C04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D42A9-57B4-41CD-AABD-BD4068CC3D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Study Inn</a:t>
            </a:r>
          </a:p>
        </p:txBody>
      </p:sp>
    </p:spTree>
    <p:extLst>
      <p:ext uri="{BB962C8B-B14F-4D97-AF65-F5344CB8AC3E}">
        <p14:creationId xmlns:p14="http://schemas.microsoft.com/office/powerpoint/2010/main" val="2000585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99600-8A63-4CCA-9C44-C5AC1484A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2F321E-36ED-479F-B697-4AB60BD96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5824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312780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334071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68949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3680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566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00726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37164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248571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55672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070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176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libertylivinguk (Liberty Living)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3.1322%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87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study_inn_group (Study Inn Group)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222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D49B1-4B03-4C20-A217-03353FBBD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96065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6449C-8EB7-4021-A871-C985081C4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A811F6-A880-4FD1-B9AC-B11B0DE5B9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1514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54A6E-F129-4D51-8A8B-9DCFC61987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8D5E0-DD25-46FB-9890-3158BF26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76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85F3A-E1BC-4230-A513-8C19CA167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90FE09-F0B6-453D-B645-DEFE27B2C1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678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E975F-1877-456F-BE9B-85AE081153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8682A-4439-446D-A066-7BBBF45E1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190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EC954-C6C7-498A-8170-5278850D5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4F5B17-E3B8-4D55-8ED4-C3768E1BA1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8527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920690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00164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88481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32573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5038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881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- 2018-03-28 14:06:52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#students #SharedApartments - We have a fantastic #offer for large group bookings in the #Coventry #Tower - If you want to live with your #friends during your time at #University, don't delay visit our #website or contact us to find out more about this fantastic #deals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045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- 2018-03-28 10:45:45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http://ow.ly/IcGM30j9pFo - What to decide before you go #travelling after #University, may seem like a long time to #graduation but always keep in mind what is after #University and where you want to be! #studentlife #theworld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97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- 2018-03-27 11:35:24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http://ow.ly/vvax30j9pnM Pros and Cons of #studentliving with your #Parents while at #University - However always pros when choosing to live at #StudyInn... you know you want too!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26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- 2018-03-26 14:37:31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http://www.moorsheffield.com/events/cinema-restaurant The luxury 9 screen Light #Cinema is now open on #Themoor showing all the latest #films. Head over and check out the Green Room bar to sample beer, ice cream, treats and food from local suppliers.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91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- 2018-03-26 12:47:08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an absolutely fantastic #shopfrontfestival lighting up #Coventry over the weekend. hats off to @coventry2021 and our very own @richard_walls1 for his slick moves!!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069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32A2D-3B38-4C82-93EF-6A808F592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535733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20125-7A54-4B12-B0B1-0AB5D66C1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07CCFD-57F5-4330-87EF-BFCE419FD6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319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058553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74037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42448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06509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7458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36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- 2018-03-23 15:13:40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the most out of your #studentliving experience with #sharing options with #StudyInn. Our shared living allows you to live with #friends or meet new people from around the #world. With double occupancy and group booking available visit http://www.studyinn.com to find out more.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88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- 2018-03-23 11:05:17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#sites to see. Our #Superior rooms are fantastic &amp; provide a large, comfortable space for you to call #home throughout your #studentlife. Our #Coventry #Sheffield &amp; #Nottingham centres all offer Superior living so visit http://www.studyinn.com &amp; book your viewing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950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libertylivinguk (Liberty Living) - 2018-03-22 19:00:25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It's almost #Easter! 🍫 #student #blogger Lauryn is sharing 5 ways to make the most of your break 🙌 while sticking to your #budget 💰 read more on our blog 🐣 link in bio 🐣 #easterholidays #studentbreak #unilife #eastereggs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14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- 2018-03-22 15:32:34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With #Easter just around the corner, #StudyInn are planning a #chocolate finding frenzy with an #EasterHunt. Details will be realised soon so get ready for a chocolate overload!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33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- 2018-03-22 11:03:21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#FIFA tournament was intense in #Nottingham, What an amazing #event, thank you to everyone who participated. #Goal #Social #StudentLiving #StudentLife #FIFA18 #PS4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730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12C52-4DF2-4CF4-8713-483167CEC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3023691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9C4EA-F6C0-49B0-8147-81C16EB5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18BE1D-2F78-4534-AFA0-8A0D417374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7294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458928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26615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1443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62648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6897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690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- 2018-03-21 10:55:14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#Coventry centre team recently presented the 3rd prize #voucher to the lucky resident at #TrinitySt. #Congratulations we hope you enjoy your #prize and look forward to welcoming you back to #StudyInn for the next academic year.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72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libertylivinguk (Liberty Living) - 2018-03-20 19:00:33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 #EnglishTourismWeek we asked #students to share their best snaps 📸 of hidden gems right here in the #UK 🌦 see our top 10 picks on our blog 🙌 (link in bio) #ETW18 #studenttravel #studentlife #travelphotography #instatravel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5.7842%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18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- 2018-03-20 15:40:35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#Sheffield centre team recently presented the 1st prize #iPad to room 51 Ekkapol Saelee. #Congratulations we hope you enjoy your #prize and look forward to welcoming you back to #StudyInn for the next academic year.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81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- 2018-03-20 10:47:24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#StudyInn are so happy to have been presented with our 2017 donations report from the @the_bhf stating that #StudyInn has raised over £15k. We are so proud of this result and will continue to provide donations, we look forward to our 2018 results!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57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- 2018-03-19 15:22:34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#FIFA tournament was a blast at #Coventry #Pillarbox, with such a great turnout we would like to say thank you to everyone who participated. What an #Event #Goal #Social #StudentLiving #StudentLife #FIFA18 #PS4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675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4D073-AEAF-4F4D-AA40-391BABD81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789632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71349-C0BF-4E7B-8599-382A71A0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B4EE88-311B-456F-AE51-3D0B3F55D9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4772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346412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20165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41606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4437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6211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18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- 2018-03-19 10:36:07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http://ow.ly/sqdG30iYTwI What are the Top 5 #Universities in the UK to prepare for a careers in #Journalism? Interested in a #career breaking #news and uncovering scoops? Here are the #best universities to attend in the #UK if you’re interested in a career in #journalism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562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- 2018-03-16 15:02:40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#Lowavailabilty #Nottingham Our stunning #Superior #Studios are selling steadily there is still time but we advise you book soon! If you are looking to #share with a #friend or #partner you can share a #studio room #together! http://www.studyinn.com/location/nottingham/3.htm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778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- 2018-03-16 11:40:05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#Lowavailabilty #Cambridge Our stunning #DeluxePlus #Studios are proving to be popular, if you want one of these rooms book soon! If you are looking to #share with a #friend or #partner you can share a #studio room #together! http://www.studyinn.com/location/cambridge/2.htm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26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libertylivinguk (Liberty Living) - 2018-03-15 19:01:03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Want to step up your nutrition game? We're sharing 6 #nutrition #tips that every #student can enjoy WITHOUT breaking the bank 👏👏👏
read more 🍍 on our blog 🥑 (link in bio) #N&amp;H2018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940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5484B-5399-49D5-BCF2-518889D20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2740261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0AC1F-6FC4-4C13-BB58-9E1A1DCB5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57DE56-9291-4189-B45E-85BA8333CB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5014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54158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27202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12499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03523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9744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58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- 2018-03-15 14:43:20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#Lowavailabilty #Coventry Our stunning #SharedApartments are going fast with #Pillarbox almost full, if you are looking to share book soon! If you are looking to #share with a #friend or #partner you can share a #studio room #together! You just simply #split the cost between you!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191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- 2018-03-15 11:03:35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#Rooms are #selling fast at #StudyInn check back for updates on specific #locations with #low room availability. You can always contact our #reservations teams to find out exactly what's available http://www.studyinn.com/quick-enquiry.htm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3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- 2018-03-14 14:35:14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#update #StudyInn @moorsheffield Our progress on the new social space is coming along nicely, we have a great communal space on the way and an outdoor area just to spoil you! We can wait for you to see it! #communal #study #studentliving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71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- 2018-03-14 11:13:48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http://ow.ly/PhnY30iQAEL Choosing who to #live with in the second year of #university can be tough, especially as there isn’t really one best way to do it. It doesn’t help that this time of year is tricky with first-year work &amp; prepare for exams. You can also choose @study_inn_group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002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1F686-DAA5-405E-9CF3-E81319F523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372009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9318F-C3F6-4D8B-8D38-16C04A154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47D33A-D0EC-4CBC-AD2F-049FA4B938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7762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321439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4143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3942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82194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9712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23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- 2018-03-13 15:21:02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http://ow.ly/3MwR30iQArt #YouTube has more than funny #cat videos, though these are #awesome. Helpful channels which can help you with #fitness to your #cooking. One interesting trend in particular is the growing number of #videos aimed at helping #students #learn a new #language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178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study_inn_group (Study Inn Group) Instagram - 2018-03-13 10:51:57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http://ow.ly/NvTx30iQA1y One #students determination to rid them self of all #illness and get on with #work as #stress-free as possible. Here are the #tips he will following to ensure his #survival to #graduation, #yay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167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CCE26-266A-4B02-A975-595128C988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</p:spTree>
    <p:extLst>
      <p:ext uri="{BB962C8B-B14F-4D97-AF65-F5344CB8AC3E}">
        <p14:creationId xmlns:p14="http://schemas.microsoft.com/office/powerpoint/2010/main" val="1747788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2835B-9735-47A2-A420-18C51DAF5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500DC0-08FB-42A8-9E05-4833514658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3754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45A8DB-336E-4018-958D-A46402550F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02/26/2018 - 04/28/2018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35A6F-563F-4054-BC83-84004D5CA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564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A62D5-4B43-4848-B975-2DDEC7008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565098-6DD7-4667-8B4E-700F34915F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1098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006EA-0A5D-4CB2-B6DB-4EA95433BC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02/26/2018 - 03/28/2018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3C581-5312-4C35-8FA2-143CCC75B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7647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669</Words>
  <Application>Microsoft Office PowerPoint</Application>
  <PresentationFormat>On-screen Show (4:3)</PresentationFormat>
  <Paragraphs>213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Overview</vt:lpstr>
      <vt:lpstr>Instagram Key Metrics Table</vt:lpstr>
      <vt:lpstr>Instagram Followers Total</vt:lpstr>
      <vt:lpstr>Instagram Followers Change Rate</vt:lpstr>
      <vt:lpstr>Instagram Posts Table - 1 of 6</vt:lpstr>
      <vt:lpstr>Instagram Posts Table - 2 of 6</vt:lpstr>
      <vt:lpstr>Instagram Posts Table - 3 of 6</vt:lpstr>
      <vt:lpstr>Instagram Posts Table - 4 of 6</vt:lpstr>
      <vt:lpstr>Instagram Posts Table - 5 of 6</vt:lpstr>
      <vt:lpstr>Instagram Posts Table - 6 of 6</vt:lpstr>
      <vt:lpstr>Instagram Interaction Rate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2018-03-29T13:07:50Z</dcterms:created>
  <dcterms:modified xsi:type="dcterms:W3CDTF">2018-03-29T13:08:16Z</dcterms:modified>
</cp:coreProperties>
</file>