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study_inn_group (Study Inn Group) Instagram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A0-438C-8E86-A4F4F4D7E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906168"/>
        <c:axId val="251909448"/>
      </c:lineChart>
      <c:dateAx>
        <c:axId val="25190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09448"/>
        <c:crosses val="autoZero"/>
        <c:auto val="1"/>
        <c:lblOffset val="100"/>
        <c:baseTimeUnit val="days"/>
      </c:dateAx>
      <c:valAx>
        <c:axId val="25190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0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study_inn_group (Study Inn Group) Instagram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DE-4032-9619-22C5B1BB1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739576"/>
        <c:axId val="350740232"/>
      </c:barChart>
      <c:catAx>
        <c:axId val="350739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40232"/>
        <c:crosses val="autoZero"/>
        <c:auto val="1"/>
        <c:lblAlgn val="ctr"/>
        <c:lblOffset val="100"/>
        <c:noMultiLvlLbl val="0"/>
      </c:catAx>
      <c:valAx>
        <c:axId val="35074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3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study_inn_group (Study Inn Group) Instagram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9F-4838-83B6-FB6E1D6B7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744824"/>
        <c:axId val="350734984"/>
      </c:barChart>
      <c:catAx>
        <c:axId val="35074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34984"/>
        <c:crosses val="autoZero"/>
        <c:auto val="1"/>
        <c:lblAlgn val="ctr"/>
        <c:lblOffset val="100"/>
        <c:noMultiLvlLbl val="0"/>
      </c:catAx>
      <c:valAx>
        <c:axId val="35073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4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6ED2D-B6E1-4E0F-88E1-7CB6D287FE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9891DE-DA88-48C0-B027-14F8C8C423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Study Inn</a:t>
            </a:r>
          </a:p>
        </p:txBody>
      </p:sp>
    </p:spTree>
    <p:extLst>
      <p:ext uri="{BB962C8B-B14F-4D97-AF65-F5344CB8AC3E}">
        <p14:creationId xmlns:p14="http://schemas.microsoft.com/office/powerpoint/2010/main" val="158157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486E-2033-4021-A27B-A2E33B622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91AC82-7748-416E-90B3-0A78164D9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119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DBCF0-F050-4DF5-9ED6-A5EBFECD6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4901D-707F-47A6-8188-33CDB313D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13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4EF1B-6326-4B21-B696-930310990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FCBBD7-4378-4F87-A190-358940569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72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86322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3002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8702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0423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3550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8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- 2018-03-28 14:06:52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#students #SharedApartments - We have a fantastic #offer for large group bookings in the #Coventry #Tower - If you want to live with your #friends during your time at #University, don't delay visit our #website or contact us to find out more about this fantastic #deals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- 2018-03-28 10:45:45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http://ow.ly/IcGM30j9pFo - What to decide before you go #travelling after #University, may seem like a long time to #graduation but always keep in mind what is after #University and where you want to be! #studentlife #theworld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52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- 2018-03-27 11:35:24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http://ow.ly/vvax30j9pnM Pros and Cons of #studentliving with your #Parents while at #University - However always pros when choosing to live at #StudyInn... you know you want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25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- 2018-03-26 14:37:31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http://www.moorsheffield.com/events/cinema-restaurant The luxury 9 screen Light #Cinema is now open on #Themoor showing all the latest #films. Head over and check out the Green Room bar to sample beer, ice cream, treats and food from local suppliers.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635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- 2018-03-26 12:47:08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an absolutely fantastic #shopfrontfestival lighting up #Coventry over the weekend. hats off to @coventry2021 and our very own @richard_walls1 for his slick moves!!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54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CADBD-1A08-4FB4-8510-D6006BC44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70773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BF16-1C28-47DD-BCE8-3AC79B5F7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7E7C58-B179-4A6F-8878-11B9B81161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2498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15087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728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9972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2633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1749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21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- 2018-03-23 15:13:40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most out of your #studentliving experience with #sharing options with #StudyInn. Our shared living allows you to live with #friends or meet new people from around the #world. With double occupancy and group booking available visit http://www.studyinn.com to find out more.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59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- 2018-03-23 11:05:17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#sites to see. Our #Superior rooms are fantastic &amp; provide a large, comfortable space for you to call #home throughout your #studentlife. Our #Coventry #Sheffield &amp; #Nottingham centres all offer Superior living so visit http://www.studyinn.com &amp; book your viewing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15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- 2018-03-22 15:32:34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#Easter just around the corner, #StudyInn are planning a #chocolate finding frenzy with an #EasterHunt. Details will be realised soon so get ready for a chocolate overload!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56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- 2018-03-22 11:03:21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intense in #Nottingham, What an amazing #event, thank you to everyone who participated.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13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- 2018-03-21 10:55:14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#Coventry centre team recently presented the 3rd prize #voucher to the lucky resident at #TrinitySt.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942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D9D34-3A94-4C86-81E0-A17B9FB19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434501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2518-3007-4094-AD06-A943F153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38C64-6744-473B-978C-8D30086E5E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402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81126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6317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6747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086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501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- 2018-03-20 15:40:35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#Sheffield centre team recently presented the 1st prize #iPad to room 51 Ekkapol Saelee.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09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- 2018-03-20 10:47:24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are so happy to have been presented with our 2017 donations report from the @the_bhf stating that #StudyInn has raised over £15k. We are so proud of this result and will continue to provide donations, we look forward to our 2018 results!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12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- 2018-03-19 15:22:34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a blast at #Coventry #Pillarbox, with such a great turnout we would like to say thank you to everyone who participated. What an #Event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50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- 2018-03-19 10:36:07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http://ow.ly/sqdG30iYTwI What are the Top 5 #Universities in the UK to prepare for a careers in #Journalism? Interested in a #career breaking #news and uncovering scoops? Here are the #best universities to attend in the #UK if you’re interested in a career in #journalism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5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- 2018-03-16 15:02:40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#Nottingham Our stunning #Superior #Studios are selling steadily there is still time but we advise you book soon! If you are looking to #share with a #friend or #partner you can share a #studio room #together! http://www.studyinn.com/location/nottingham/3.htm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555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A11A8-6CD2-46B3-802F-17F14477B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32452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24EB0-12BA-4116-9EB1-FF752C83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97C85-EACB-4BEC-A614-9E89A83B6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36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49930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6130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4229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2583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3970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21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- 2018-03-16 11:40:05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#Cambridge Our stunning #DeluxePlus #Studios are proving to be popular, if you want one of these rooms book soon! If you are looking to #share with a #friend or #partner you can share a #studio room #together! http://www.studyinn.com/location/cambridge/2.htm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38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- 2018-03-15 14:43:20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#Coventry Our stunning #SharedApartments are going fast with #Pillarbox almost full, if you are looking to share book soon! If you are looking to #share with a #friend or #partner you can share a #studio room #together! You just simply #split the cost between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303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- 2018-03-15 11:03:35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#Rooms are #selling fast at #StudyInn check back for updates on specific #locations with #low room availability. You can always contact our #reservations teams to find out exactly what's available http://www.studyinn.com/quick-enquiry.htm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01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- 2018-03-14 14:35:14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#update #StudyInn @moorsheffield Our progress on the new social space is coming along nicely, we have a great communal space on the way and an outdoor area just to spoil you! We can wait for you to see it! #communal #study #studentliving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093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E8B74-A038-419E-BE6E-9DD55B635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4263717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2166-48D7-47F2-BC87-9AFF6E05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68BDB2-3CFE-4C40-A793-7F67452E3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875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39919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1026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529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9150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6078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46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- 2018-03-14 11:13:48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http://ow.ly/PhnY30iQAEL Choosing who to #live with in the second year of #university can be tough, especially as there isn’t really one best way to do it. It doesn’t help that this time of year is tricky with first-year work &amp; prepare for exams. You can also choose @study_inn_group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0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- 2018-03-13 15:21:02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http://ow.ly/3MwR30iQArt #YouTube has more than funny #cat videos, though these are #awesome. Helpful channels which can help you with #fitness to your #cooking. One interesting trend in particular is the growing number of #videos aimed at helping #students #learn a new #language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9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- 2018-03-13 10:51:57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http://ow.ly/NvTx30iQA1y One #students determination to rid them self of all #illness and get on with #work as #stress-free as possible. Here are the #tips he will following to ensure his #survival to #graduation, #yay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06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- 2018-03-12 14:01:48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@study_inn_group are now on #snapchatme many of you have already started following us, but we always have room for more! also if you live at #StudyInn snap us your favourite part of living with us! #Room #Gym #Pool #PS4 #Cinema #CentreTeam #university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492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B7734-FB11-453A-95AE-7BC22CED3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434454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46CA7-1B6C-4A79-8323-E7B2D8BC3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43A248-5D3C-4FE4-96DF-320028234F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323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53536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0450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0800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5251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4543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2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- 2018-03-12 10:33:38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Following the #StudyInn rebookers event held in the New Year, #Thankyou to those who choose to rebook securing their room for the next #academicyear. The winners raffle has now been selected and you could be one of the lucky winners of a #iPadmini #FitBit #Voucher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4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- 2018-03-09 10:34:45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#Mothersday this #Sunday for she who brought us into the light of day and raised us to be our Mother's. Be sure to give a big #thankyou to your #Mom and I am sure a #gift wouldn't go a miss!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448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A7442-F27F-4968-9618-10F86AAE7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691868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CC77-A0DB-4E6A-8507-369CB237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EE850-B7F6-4862-84C1-68D00E7036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2972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3B93A-81BB-4F89-9317-B9A962825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66F2F-51E8-4499-9AD6-CEB70F5B2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97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EA66D-7D9F-4D4D-90C8-A5CBDB257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1CC49-CC22-4739-8072-CC0541F840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672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E2EA1-7A83-49F4-9861-984126EA9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EA958-3717-4FA9-BB43-CD7B02B3F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030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31929-D0C2-45FA-94B1-BEF20CD31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33708-9203-4AD1-8228-5FB9B51552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1533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968379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154778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76078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0450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6026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39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#shopfrontfestival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69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#Coventry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1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#Cinema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7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#Themoor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16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#films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1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#studentliving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96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#Parents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18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75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#StudyInn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19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27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2B242-FCEB-4047-8D07-C3C7A2959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653643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0130-9B7B-4818-BEEF-21187F972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01EDC-9B64-450D-86E5-71F181DC3A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704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188019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693191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236391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680147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11073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68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#graduation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0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#studentlife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2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35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96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#SharedApartments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51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#offer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5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0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8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7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341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8911C-3F75-4B7F-B086-4965F1DD6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65162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3EE1-B113-40CF-AD69-709AE0357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24635-5D4B-4B70-84B7-0CA9BB6BF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517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385339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306997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616734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537209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6304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#congratulations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43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#welldone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58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71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69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59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012E4-6A3A-4CF5-897E-4197FA5F8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9881226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841</Words>
  <Application>Microsoft Office PowerPoint</Application>
  <PresentationFormat>On-screen Show (4:3)</PresentationFormat>
  <Paragraphs>324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Content Optimization Benchmark</vt:lpstr>
      <vt:lpstr>Instagram Posts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Interaction Rate By Post Type</vt:lpstr>
      <vt:lpstr>Instagram Posts Type Distribution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2018-03-29T12:56:09Z</dcterms:created>
  <dcterms:modified xsi:type="dcterms:W3CDTF">2018-03-29T12:56:39Z</dcterms:modified>
</cp:coreProperties>
</file>