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StudyInn 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51-4C04-AA52-F0E25AECA6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 Inn Cambridge Study Inn Cambridge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51-4C04-AA52-F0E25AECA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797472"/>
        <c:axId val="144669680"/>
      </c:lineChart>
      <c:dateAx>
        <c:axId val="234797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669680"/>
        <c:crosses val="autoZero"/>
        <c:auto val="1"/>
        <c:lblOffset val="100"/>
        <c:baseTimeUnit val="days"/>
      </c:dateAx>
      <c:valAx>
        <c:axId val="14466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9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StudyInn 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9AD2-4B2A-876C-2A7855D7A0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 Inn Cambridge Study Inn Cambridge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D2-4B2A-876C-2A7855D7A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361896"/>
        <c:axId val="236359600"/>
      </c:barChart>
      <c:catAx>
        <c:axId val="23636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59600"/>
        <c:crosses val="autoZero"/>
        <c:auto val="1"/>
        <c:lblAlgn val="ctr"/>
        <c:lblOffset val="100"/>
        <c:noMultiLvlLbl val="0"/>
      </c:catAx>
      <c:valAx>
        <c:axId val="23635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6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StudyInn Facebook</c:v>
                </c:pt>
                <c:pt idx="1">
                  <c:v>Study Inn Cambridge Study Inn Cambridge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F-439D-B94A-9DA311947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712360"/>
        <c:axId val="411712688"/>
      </c:barChart>
      <c:catAx>
        <c:axId val="41171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712688"/>
        <c:crosses val="autoZero"/>
        <c:auto val="1"/>
        <c:lblAlgn val="ctr"/>
        <c:lblOffset val="100"/>
        <c:noMultiLvlLbl val="0"/>
      </c:catAx>
      <c:valAx>
        <c:axId val="41171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71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938C5-9FB2-411D-8F0A-2BED77C9BE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77186B-BAD8-4751-B448-7F1C93A02A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Study Inn</a:t>
            </a:r>
          </a:p>
        </p:txBody>
      </p:sp>
    </p:spTree>
    <p:extLst>
      <p:ext uri="{BB962C8B-B14F-4D97-AF65-F5344CB8AC3E}">
        <p14:creationId xmlns:p14="http://schemas.microsoft.com/office/powerpoint/2010/main" val="391326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4B456-FD10-452D-AA5F-1ECE1D06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3B2091-5B11-4050-9844-02AAD9CD2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998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C13B6-0585-4529-B584-7E94F7384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E9EB4-1330-4F14-981A-DAEF0CA1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94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9F67C-6F33-46DA-B4C2-C0B6195C8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AAAC8-4454-4218-9AFB-C0D991AA7A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822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55BAC-2602-419E-BF0F-C03C62EE4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F1AB7-181E-445C-A832-DACDACF3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489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09F48-5612-44A4-8C95-0CCCA376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0E5C4-C7FC-4067-B6F3-57AF3F253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504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1992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7775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59745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496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90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230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831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85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06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57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58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718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462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1856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663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8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124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710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9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- 2018-03-28 14:01:22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#students #SharedApartments - We have a fantastic #offer for large group bookings in the #Coventry #Tower - If you want to live with your #friends during your time at #University, don't delay visit our #website or contact us to find out more about this fantastic #deal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41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- 2018-03-28 10:30:22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http://ow.ly/IcGM30j9pFo - What to decide before you go #travelling after #University, may seem like a long time to #graduation but always keep in mind what is after #University and where you want to be! #studentlife #theworld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17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3CB81-A957-42FE-A46A-5D542442D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44829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8B1A1-0906-4A42-8AFF-B392DDB25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80D7D-3A6D-4856-A514-3D05677292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927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5797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3215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0154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2274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56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235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67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173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82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282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500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573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745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1757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9443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86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352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809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43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- 2018-03-27 10:30:21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http://ow.ly/vvax30j9pnM Pros and Cons of #studentliving with your #Parents while at #University - However always pros when choosing to live at #StudyInn... you know you want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1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- 2018-03-26 14:00:21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http://www.moorsheffield.com/events/cinema-restaurant The luxury 9 screen Light #Cinema is now open on #Themoor showing all the latest #films. Head over and check out the Green Room bar to sample beer, ice cream, treats and food from local suppliers.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000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123E3-88B0-4125-AE49-98377F9F6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62300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29AC7-D291-4A0A-BB90-4F4CA241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41684-4282-47E5-A439-E8F3365C0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653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88316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0342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803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5975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29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446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363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412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203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961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149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114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580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7259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971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68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731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004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38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- 2018-03-26 11:30:17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absolutely fantastic #shopfrontfestival lighting up #Coventry over the weekend. hats off to Coventry UK City of Culture 2021 and our very own Richard Walls for his slick moves!!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79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- 2018-03-23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most out of your #studentliving experience with #sharing options with #StudyInn. Our shared living allows you to live with #friends or meet new people from around the #world. With double occupancy and group booking available visit http://www.studyinn.com to find out 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446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41DC7-08D8-4F87-9B53-FD3FB1A89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86483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41BB-B070-4F3C-9524-5651FE3C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6CCD13-1850-4082-A572-9747437D9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35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706843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2850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1252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4118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10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761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864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4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196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998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169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413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4326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2583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2911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028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068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7926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10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- 2018-03-23 10:30:27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Our #Superior rooms are fantastic &amp; provide a large, comfortable space for you to call #home throughout your #studentlife. Our #Coventry #Sheffield &amp; #Nottingham centres all offer Superior living so visit http://www.studyinn.com &amp; book your viewing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1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- 2018-03-22 14:01:45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Have you seen the bespoke #conservatory in our stunning #Cambridge centre. Constructed within the buildings courtyard it provide outstanding social space for the Cambridge guests. #Gym #Cinema #Pooltable #Studentliving #Studentlife #studying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525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DA8B2-FEB0-42D4-BCAA-DC89ACEF1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56505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AB2D8-6CCA-433B-8C69-5FD3C82A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8A35A-E72E-4411-8DDD-2A2956BEB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594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78679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193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4703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370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77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43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86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825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146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0853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051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064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947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4660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75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91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778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9098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13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- 2018-03-22 10:30:25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#Easter just around the corner, #StudyInn are planning a #chocolate finding frenzy with an #EasterHunt. Details will be realised soon so get ready for a chocolate overload!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52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- 2018-03-21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intense in #Nottingham, What an amazing #event, thank you to everyone who participated.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504E4-B8F5-422D-8BC7-2370237DA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175371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EC0C-FF18-4B4F-8728-0D615431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DC574-096F-41E1-B782-C9F624877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443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02790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5946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2465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621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116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249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16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96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46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58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943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979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037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3329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1507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7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003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0406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0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- 2018-03-21 10:30:26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#Coventry centre team recently presented the 3rd prize #voucher to the lucky resident at #TrinitySt.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8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- 2018-03-20 14:01:51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#Sheffield centre team recently presented the 1st prize #iPad to room 51 Ekkapol Saelee.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48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8E3C2-937A-4A67-8B45-D15C82F60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849226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A88A7-185E-41CC-9315-19ECB12BE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24941-6393-4699-9F9A-1B48CC4F0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823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3261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37643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7333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113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63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488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20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891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938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842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174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569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392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58506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6205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954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219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091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- 2018-03-20 10:30:29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are so happy to have been presented with our 2017 donations report from the BHF stating that #StudyInn has raised over £15k. We are so proud of this result and will continue to provide donations, we look forward to our 2018 results!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77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- 2018-03-19 14:01:11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a blast at #Coventry #Pillarbox, with such a great turnout we would like to say thank you to everyone who participated. What an #Event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73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E481A-1F95-48DC-B6D8-5F54C53EC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216726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F29D9-D044-497E-B130-C377023E6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47F21-0798-440B-8116-DBE32AAAF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367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80877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3874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5331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74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505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913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47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554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839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750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992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89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086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7106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737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801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435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0353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44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- 2018-03-19 10:30:23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http://ow.ly/sqdG30iYTwI What are the Top 5 #Universities in the UK to prepare for a careers in #Journalism? Interested in a #career breaking #news and uncovering scoops? Here are the #best universities to attend in the #UK if you’re interested in a career in #journalism.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88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- 2018-03-16 14:01:43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#Nottingham Our stunning #Superior #Studios are selling steadily there is still time but we advise you book soon! If you are looking to #share with a #friend or #partner you can share a #studio room #together! http://www.studyinn.com/location/nottingham/3.htm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298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3DAF5-126B-418B-AD0D-50B106918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432708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F9F0-16B6-4F53-B6FB-C4C032BC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37B8F-AD69-40DC-A8AC-040E55242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299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48989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085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880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0692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865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730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998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20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183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778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71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597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7253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702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493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286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4007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- 2018-03-16 10:30:24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#Cambridge Our stunning #DeluxePlus #Studios are proving to be popular, if you want one of these rooms book soon! If you are looking to #share with a #friend or #partner you can share a #studio room #together! http://www.studyinn.com/location/cambridge/2.htm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7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- 2018-03-15 14:01:40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#Coventry Our stunning #SharedApartments are going fast with #Pillarbox almost full, if you are looking to share book soon! If you are looking to #share with a #friend or #partner you can share a #studio room #together! You just simply #split the cost between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5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3EDCD-9CD2-4734-84D1-D4C2DD59D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125698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AC98-8E3A-4A64-96E6-D9D72353F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C2273-ACD9-4BB7-A49A-080193315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070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4169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44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6825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3379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68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960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81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68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300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68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431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39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741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5121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4196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216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9707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814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- 2018-03-15 10:30:25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#Rooms are #selling fast at #StudyInn check back for updates on specific #locations with #low room availability. You can always contact our #reservations teams to find out exactly what's available http://www.studyinn.com/quick-enquiry.htm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9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- 2018-03-14 14:01:46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#update #StudyInn Moor Sheffield Our progress on the new social space is coming along nicely, we have a great communal space on the way and an outdoor area just to spoil you! We can wait for you to see it! #communal #study #studentliving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06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05062-E3C3-4E2C-B470-3B969C18D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84369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FBACD-A090-487B-8EDF-65ED0C081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C9257-91C5-4858-B6E4-6D3539F5D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523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496591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4590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7970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226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393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658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233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083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453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816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414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96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8868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8974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715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71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812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621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6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- 2018-03-14 10:30:26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http://ow.ly/PhnY30iQAEL Choosing who to #live with in the second year of #university can be tough, especially as there isn’t really one best way to do it. It doesn’t help that this time of year is tricky with first-year work &amp; prepare for exams. You can also choose StudyInn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0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- 2018-03-13 14:01:34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http://ow.ly/3MwR30iQArt #YouTube has more than funny #cat videos, though these are #awesome. Helpful channels which can help you with #fitness to your #cooking. One interesting trend in particular is the growing number of #videos aimed at helping #students #learn a new #language.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405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6D9A6-5160-4694-90A6-9DBEF1736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402636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EDB80-16BC-46DF-BC84-4C2FFDF7F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321CD-A885-4839-9143-7F4995DBC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678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02737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496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68521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918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1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99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97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732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549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850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704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310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563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4036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713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407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920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1580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56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- 2018-03-13 10:30:22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http://ow.ly/NvTx30iQA1y One #students determination to rid them self of all #illness and get on with #work as #stress-free as possible. Here are the #tips he will following to ensure his #survival to #graduation, #yay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23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- 2018-03-12 14:01:21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StudyInn are now on Snapchat  many of you have already started following us, but we always have room for more! also if you live at #StudyInn snap us your favourite part of living with us! #Room #Gym #Pool #PS4 #Cinema #CentreTeam #University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32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6FE9B-CE0F-43C7-AC3D-4A19E72B7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58028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E9ECA-6900-4BC2-BD85-F0B53D3D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DE916-FBAF-44C2-9346-D807C94566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897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64564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1037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3968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7131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678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23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491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35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919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94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59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45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135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2746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3170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425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943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5213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2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StudyInn Facebook - 2018-03-12 10:30:23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Following the #StudyInn rebookers event held in the New Year, #Thankyou to those who choose to rebook securing their room for the next #academicyear. The winners raffle has now been selected and you could be one of the lucky winners of a #iPadmini #FitBit #Voucher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16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9A3E8-67C9-482F-8C38-D8A9151A3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910360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0033-3C27-42F6-86A9-B165F79E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896D53-24D4-44A2-B221-679232316E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341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8665A-E0FF-4E8C-8097-662AA2CDB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BBECE-2162-4080-B05D-BCA1F0BC1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923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1132</Words>
  <Application>Microsoft Office PowerPoint</Application>
  <PresentationFormat>On-screen Show (4:3)</PresentationFormat>
  <Paragraphs>721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Content Optimization Benchmark</vt:lpstr>
      <vt:lpstr>Facebook Own Posts</vt:lpstr>
      <vt:lpstr>Facebook Interaction Rate By Post Type</vt:lpstr>
      <vt:lpstr>Facebook Own Posts Table - 1 of 13</vt:lpstr>
      <vt:lpstr>Facebook Own Posts Table - 2 of 13</vt:lpstr>
      <vt:lpstr>Facebook Own Posts Table - 3 of 13</vt:lpstr>
      <vt:lpstr>Facebook Own Posts Table - 4 of 13</vt:lpstr>
      <vt:lpstr>Facebook Own Posts Table - 5 of 13</vt:lpstr>
      <vt:lpstr>Facebook Own Posts Table - 6 of 13</vt:lpstr>
      <vt:lpstr>Facebook Own Posts Table - 7 of 13</vt:lpstr>
      <vt:lpstr>Facebook Own Posts Table - 8 of 13</vt:lpstr>
      <vt:lpstr>Facebook Own Posts Table - 9 of 13</vt:lpstr>
      <vt:lpstr>Facebook Own Posts Table - 10 of 13</vt:lpstr>
      <vt:lpstr>Facebook Own Posts Table - 11 of 13</vt:lpstr>
      <vt:lpstr>Facebook Own Posts Table - 12 of 13</vt:lpstr>
      <vt:lpstr>Facebook Own Posts Table - 13 of 13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2018-03-29T12:43:51Z</dcterms:created>
  <dcterms:modified xsi:type="dcterms:W3CDTF">2018-03-29T12:44:48Z</dcterms:modified>
</cp:coreProperties>
</file>