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StudyInn 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43173</c:v>
                </c:pt>
                <c:pt idx="1">
                  <c:v>43174</c:v>
                </c:pt>
                <c:pt idx="2">
                  <c:v>43175</c:v>
                </c:pt>
                <c:pt idx="3">
                  <c:v>43176</c:v>
                </c:pt>
                <c:pt idx="4">
                  <c:v>43177</c:v>
                </c:pt>
                <c:pt idx="5">
                  <c:v>43178</c:v>
                </c:pt>
                <c:pt idx="6">
                  <c:v>43179</c:v>
                </c:pt>
                <c:pt idx="7">
                  <c:v>43180</c:v>
                </c:pt>
                <c:pt idx="8">
                  <c:v>43181</c:v>
                </c:pt>
                <c:pt idx="9">
                  <c:v>43182</c:v>
                </c:pt>
                <c:pt idx="10">
                  <c:v>43183</c:v>
                </c:pt>
                <c:pt idx="11">
                  <c:v>43184</c:v>
                </c:pt>
                <c:pt idx="12">
                  <c:v>43185</c:v>
                </c:pt>
                <c:pt idx="13">
                  <c:v>43186</c:v>
                </c:pt>
                <c:pt idx="14">
                  <c:v>43187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E-45CC-A27F-8B22CA57A9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 Inn Cambridge Study Inn Cambridge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43173</c:v>
                </c:pt>
                <c:pt idx="1">
                  <c:v>43174</c:v>
                </c:pt>
                <c:pt idx="2">
                  <c:v>43175</c:v>
                </c:pt>
                <c:pt idx="3">
                  <c:v>43176</c:v>
                </c:pt>
                <c:pt idx="4">
                  <c:v>43177</c:v>
                </c:pt>
                <c:pt idx="5">
                  <c:v>43178</c:v>
                </c:pt>
                <c:pt idx="6">
                  <c:v>43179</c:v>
                </c:pt>
                <c:pt idx="7">
                  <c:v>43180</c:v>
                </c:pt>
                <c:pt idx="8">
                  <c:v>43181</c:v>
                </c:pt>
                <c:pt idx="9">
                  <c:v>43182</c:v>
                </c:pt>
                <c:pt idx="10">
                  <c:v>43183</c:v>
                </c:pt>
                <c:pt idx="11">
                  <c:v>43184</c:v>
                </c:pt>
                <c:pt idx="12">
                  <c:v>43185</c:v>
                </c:pt>
                <c:pt idx="13">
                  <c:v>43186</c:v>
                </c:pt>
                <c:pt idx="14">
                  <c:v>43187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AE-45CC-A27F-8B22CA57A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336472"/>
        <c:axId val="245997896"/>
      </c:lineChart>
      <c:dateAx>
        <c:axId val="16933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97896"/>
        <c:crosses val="autoZero"/>
        <c:auto val="1"/>
        <c:lblOffset val="100"/>
        <c:baseTimeUnit val="days"/>
      </c:dateAx>
      <c:valAx>
        <c:axId val="24599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3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StudyInn 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46D9-442C-B8F5-4063576B94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 Inn Cambridge Study Inn Cambridge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D9-442C-B8F5-4063576B9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77968"/>
        <c:axId val="149776656"/>
      </c:barChart>
      <c:catAx>
        <c:axId val="1497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76656"/>
        <c:crosses val="autoZero"/>
        <c:auto val="1"/>
        <c:lblAlgn val="ctr"/>
        <c:lblOffset val="100"/>
        <c:noMultiLvlLbl val="0"/>
      </c:catAx>
      <c:valAx>
        <c:axId val="14977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StudyInn Facebook</c:v>
                </c:pt>
                <c:pt idx="1">
                  <c:v>Study Inn Cambridge Study Inn Cambridge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C3-405F-8F28-31939CB86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054544"/>
        <c:axId val="424054872"/>
      </c:barChart>
      <c:catAx>
        <c:axId val="42405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054872"/>
        <c:crosses val="autoZero"/>
        <c:auto val="1"/>
        <c:lblAlgn val="ctr"/>
        <c:lblOffset val="100"/>
        <c:noMultiLvlLbl val="0"/>
      </c:catAx>
      <c:valAx>
        <c:axId val="42405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05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0B88C-5675-47BD-AE10-9B11EEDAE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C64F6A-D23F-4F71-90E0-40EB1DADC8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Study Inn</a:t>
            </a:r>
          </a:p>
        </p:txBody>
      </p:sp>
    </p:spTree>
    <p:extLst>
      <p:ext uri="{BB962C8B-B14F-4D97-AF65-F5344CB8AC3E}">
        <p14:creationId xmlns:p14="http://schemas.microsoft.com/office/powerpoint/2010/main" val="1251749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89038-B268-4F24-805D-5D65346FA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4D1CE2-5B72-43BA-AAC1-C6876124E1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8463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2CECB-E5BE-4282-89B7-1E9A2DF0E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6C80C-621B-4BAA-A870-B47ECFDB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ED56E-6AB5-4717-B13C-F4F882DE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86A1C6-398D-4855-9CC8-59F1105C85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598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E6850-1ED6-41DA-BA04-F65363C2A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F3180-3134-41D1-B948-25A36FD9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95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611F0-2AD1-4D7D-9EDB-F3EDB9B9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4D746-3C5D-47DD-9660-B26038C263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475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62795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37229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68330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7711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659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76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3490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347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190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610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605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898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4412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69270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5628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025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0231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1683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14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- 2018-03-28 14:01:22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#students #SharedApartments - We have a fantastic #offer for large group bookings in the #Coventry #Tower - If you want to live with your #friends during your time at #University, don't delay visit our #website or contact us to find out more about this fantastic #deal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67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- 2018-03-28 10:30:22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http://ow.ly/IcGM30j9pFo - What to decide before you go #travelling after #University, may seem like a long time to #graduation but always keep in mind what is after #University and where you want to be! #studentlife #theworld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266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F248B-CF2A-4C62-A4BC-5A7DD3557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588650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6CF3-69B9-4467-B919-CE7BFDC4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EDAAC-A544-40CA-B656-1378B5C0CC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865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7529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9449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3422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7449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401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679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574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671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041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640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57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520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8640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02289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6100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874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953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3893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84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- 2018-03-27 10:30:21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http://ow.ly/vvax30j9pnM Pros and Cons of #studentliving with your #Parents while at #University - However always pros when choosing to live at #StudyInn... you know you want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97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- 2018-03-26 14:00:21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http://www.moorsheffield.com/events/cinema-restaurant The luxury 9 screen Light #Cinema is now open on #Themoor showing all the latest #films. Head over and check out the Green Room bar to sample beer, ice cream, treats and food from local suppliers.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79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A2791-03E0-4E73-8C07-FCB9BA069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57365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7EF4-7333-4ECF-89DD-BFCD498D8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77D95-3E05-48D1-8828-CD8DC7457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39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32669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8225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4383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4602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450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206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411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716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649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26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530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415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735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89491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7438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629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7651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980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42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- 2018-03-26 11:30:17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an absolutely fantastic #shopfrontfestival lighting up #Coventry over the weekend. hats off to Coventry UK City of Culture 2021 and our very own Richard Walls for his slick moves!!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1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- 2018-03-23 14:01:48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most out of your #studentliving experience with #sharing options with #StudyInn. Our shared living allows you to live with #friends or meet new people from around the #world. With double occupancy and group booking available visit http://www.studyinn.com to find out more.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424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CE8DB-236F-4AF4-AD85-3AFC5468D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202007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182F3-8D4B-443C-ABD7-C3255AD7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BA468-3957-45C2-BA44-DB00FA17F4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714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89756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54758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46290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1991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900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390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993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860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909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487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445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9498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4875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2278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7215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6026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592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1384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7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- 2018-03-23 10:30:27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#sites to see. Our #Superior rooms are fantastic &amp; provide a large, comfortable space for you to call #home throughout your #studentlife. Our #Coventry #Sheffield &amp; #Nottingham centres all offer Superior living so visit http://www.studyinn.com &amp; book your viewing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41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- 2018-03-22 14:01:45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#sites to see. Have you seen the bespoke #conservatory in our stunning #Cambridge centre. Constructed within the buildings courtyard it provide outstanding social space for the Cambridge guests. #Gym #Cinema #Pooltable #Studentliving #Studentlife #studying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656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726CE-3882-48C8-A7D2-35AC6D59B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72281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5AB3-75B9-4057-947B-0083CD26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707F8-72D9-4F12-B925-59BEFB4E4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4132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11178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8941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99192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2974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742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247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942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93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31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503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98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513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45608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6629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314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36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714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0268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34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- 2018-03-22 10:30:25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#Easter just around the corner, #StudyInn are planning a #chocolate finding frenzy with an #EasterHunt. Details will be realised soon so get ready for a chocolate overload!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64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- 2018-03-21 14:01:48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intense in #Nottingham, What an amazing #event, thank you to everyone who participated.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08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046F4-4C53-4FA3-ADA8-2C5D77DFD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13557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15C90-ADC7-42F8-B56D-284124A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CF5B3-F009-4A9A-A590-797C708DE9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422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31877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6332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6964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4644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424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26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534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630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447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02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62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3770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52944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6268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044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7799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9845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3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- 2018-03-21 10:30:26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#Coventry centre team recently presented the 3rd prize #voucher to the lucky resident at #TrinitySt.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13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- 2018-03-20 14:01:51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#Sheffield centre team recently presented the 1st prize #iPad to room 51 Ekkapol Saelee.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10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783E-0C27-43E9-9E19-0466EFE56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330352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5331A-59FD-4B67-85C5-8B6E560C1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F2658-F5D3-410B-A7A1-3854EC3973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4332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665956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02341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0322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381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973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899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547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251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195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360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3966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674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213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2460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1086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944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955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4958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37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- 2018-03-20 10:30:29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are so happy to have been presented with our 2017 donations report from the BHF stating that #StudyInn has raised over £15k. We are so proud of this result and will continue to provide donations, we look forward to our 2018 results!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66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- 2018-03-19 14:01:11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a blast at #Coventry #Pillarbox, with such a great turnout we would like to say thank you to everyone who participated. What an #Event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21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FF9B9-B911-43FB-9E52-9175A059D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62156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0D39-8A8A-483E-8345-E4AC986E9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779A4-BA66-424C-A45C-206EA3B45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167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52419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3893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0200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3709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156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362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270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543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726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954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66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0676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548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735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7654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222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722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8200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96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- 2018-03-19 10:30:23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http://ow.ly/sqdG30iYTwI What are the Top 5 #Universities in the UK to prepare for a careers in #Journalism? Interested in a #career breaking #news and uncovering scoops? Here are the #best universities to attend in the #UK if you’re interested in a career in #journalism.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20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- 2018-03-16 14:01:43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#Nottingham Our stunning #Superior #Studios are selling steadily there is still time but we advise you book soon! If you are looking to #share with a #friend or #partner you can share a #studio room #together! http://www.studyinn.com/location/nottingham/3.htm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99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37AE4-1467-4BFC-991B-8C0A13918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518523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B5F6-AB0F-4B6B-992B-BCD6D63B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95679-9554-43E6-A691-E49FCC0BC4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213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276021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33775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9710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6978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710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63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38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155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417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592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475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8386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100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0970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779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51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093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8739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40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- 2018-03-16 10:30:24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#Cambridge Our stunning #DeluxePlus #Studios are proving to be popular, if you want one of these rooms book soon! If you are looking to #share with a #friend or #partner you can share a #studio room #together! http://www.studyinn.com/location/cambridge/2.htm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52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- 2018-03-15 14:01:40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#Coventry Our stunning #SharedApartments are going fast with #Pillarbox almost full, if you are looking to share book soon! If you are looking to #share with a #friend or #partner you can share a #studio room #together! You just simply #split the cost between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641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EC7B0-57DA-462C-A953-C0D6E2B36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373039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ACD78-C6B7-4958-8E97-FEBEDCE0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FF05E-F846-438A-B79F-BEF5F12E0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9774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99051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30977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12662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8766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114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949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459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694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181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491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97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508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444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89457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0963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34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763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2564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- 2018-03-15 10:30:25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#Rooms are #selling fast at #StudyInn check back for updates on specific #locations with #low room availability. You can always contact our #reservations teams to find out exactly what's available http://www.studyinn.com/quick-enquiry.htm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6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- 2018-03-14 14:01:46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#update #StudyInn Moor Sheffield Our progress on the new social space is coming along nicely, we have a great communal space on the way and an outdoor area just to spoil you! We can wait for you to see it! #communal #study #studentliving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62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37390-F47F-480A-ADD9-C42265B14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386554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4083-B2A0-4B10-A962-3768E188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E62A4-9F51-41F6-AA21-926125B453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977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78618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12852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66565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546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43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216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466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792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84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921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229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891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240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6795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8131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394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3861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2405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05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- 2018-03-14 10:30:26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http://ow.ly/PhnY30iQAEL Choosing who to #live with in the second year of #university can be tough, especially as there isn’t really one best way to do it. It doesn’t help that this time of year is tricky with first-year work &amp; prepare for exams. You can also choose StudyInn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70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EF059-2E86-4796-8595-43CA85427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933142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018D1-98EE-42A3-8CD9-70FB6EB3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B0508-E7CF-4957-91FC-BE29FAA00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4096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D9F61-D1FD-4FE7-BA28-AD572E074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624CD-8C6D-4114-897B-B2BEFAE8A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758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960</Words>
  <Application>Microsoft Office PowerPoint</Application>
  <PresentationFormat>On-screen Show (4:3)</PresentationFormat>
  <Paragraphs>609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Content Optimization Benchmark</vt:lpstr>
      <vt:lpstr>Facebook Own Posts</vt:lpstr>
      <vt:lpstr>Facebook Interaction Rate By Post Type</vt:lpstr>
      <vt:lpstr>Facebook Own Posts Table - 1 of 11</vt:lpstr>
      <vt:lpstr>Facebook Own Posts Table - 2 of 11</vt:lpstr>
      <vt:lpstr>Facebook Own Posts Table - 3 of 11</vt:lpstr>
      <vt:lpstr>Facebook Own Posts Table - 4 of 11</vt:lpstr>
      <vt:lpstr>Facebook Own Posts Table - 5 of 11</vt:lpstr>
      <vt:lpstr>Facebook Own Posts Table - 6 of 11</vt:lpstr>
      <vt:lpstr>Facebook Own Posts Table - 7 of 11</vt:lpstr>
      <vt:lpstr>Facebook Own Posts Table - 8 of 11</vt:lpstr>
      <vt:lpstr>Facebook Own Posts Table - 9 of 11</vt:lpstr>
      <vt:lpstr>Facebook Own Posts Table - 10 of 11</vt:lpstr>
      <vt:lpstr>Facebook Own Posts Table - 11 of 11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2018-03-29T12:41:31Z</dcterms:created>
  <dcterms:modified xsi:type="dcterms:W3CDTF">2018-03-29T12:42:20Z</dcterms:modified>
</cp:coreProperties>
</file>