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2126C-231D-4DC6-80CC-874F4DAE7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BF651D-5A8F-4A22-8BC1-F6C77351E7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8990158"/>
              </p:ext>
            </p:extLst>
          </p:nvPr>
        </p:nvGraphicFramePr>
        <p:xfrm>
          <a:off x="457200" y="1731963"/>
          <a:ext cx="8229601" cy="417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260030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53864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5195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3024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45178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6052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49959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65594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691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81597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62689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1577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03836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4406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586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644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958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477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@nubank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716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671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@mercadopago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451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446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@uala_arg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0797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9642F7-2A2D-4791-8197-67771FE554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03/01/2018 - 03/27/2018</a:t>
            </a:r>
          </a:p>
        </p:txBody>
      </p:sp>
    </p:spTree>
    <p:extLst>
      <p:ext uri="{BB962C8B-B14F-4D97-AF65-F5344CB8AC3E}">
        <p14:creationId xmlns:p14="http://schemas.microsoft.com/office/powerpoint/2010/main" val="1424334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F4A68-B690-4BB6-9EED-3B827BB33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37C03C-DE6B-41EA-BDD8-94CFD2FFE7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24753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673677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54875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38635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42389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13779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92075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92100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72769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87160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06801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57768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0839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87774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8456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814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@nubiok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975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@bancowanap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083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@afluenta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432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CCE8EF-6358-40B5-883F-913012B521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03/01/2018 - 03/27/2018</a:t>
            </a:r>
          </a:p>
        </p:txBody>
      </p:sp>
    </p:spTree>
    <p:extLst>
      <p:ext uri="{BB962C8B-B14F-4D97-AF65-F5344CB8AC3E}">
        <p14:creationId xmlns:p14="http://schemas.microsoft.com/office/powerpoint/2010/main" val="32809586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285</Words>
  <Application>Microsoft Office PowerPoint</Application>
  <PresentationFormat>On-screen Show (4:3)</PresentationFormat>
  <Paragraphs>186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Twitter Key Metrics Table - 1 of 2</vt:lpstr>
      <vt:lpstr>Twitter Key Metrics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- 1 of 2</dc:title>
  <dc:creator>Administrator</dc:creator>
  <cp:lastModifiedBy>Administrator</cp:lastModifiedBy>
  <cp:revision>1</cp:revision>
  <dcterms:created xsi:type="dcterms:W3CDTF">2018-04-04T12:32:02Z</dcterms:created>
  <dcterms:modified xsi:type="dcterms:W3CDTF">2018-04-04T12:33:13Z</dcterms:modified>
</cp:coreProperties>
</file>