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F6552-7B1D-4A07-B09C-6B5DBBA2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7DE44-BE58-43EA-AED1-2644C5AB9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5588466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417114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222250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176055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944045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9355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17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529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3C470-9243-4E3A-BB92-8532D33A2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02/01/2018 - 03/27/2018</a:t>
            </a:r>
          </a:p>
        </p:txBody>
      </p:sp>
    </p:spTree>
    <p:extLst>
      <p:ext uri="{BB962C8B-B14F-4D97-AF65-F5344CB8AC3E}">
        <p14:creationId xmlns:p14="http://schemas.microsoft.com/office/powerpoint/2010/main" val="37978171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</dc:title>
  <dc:creator>Administrator</dc:creator>
  <cp:lastModifiedBy>Administrator</cp:lastModifiedBy>
  <cp:revision>1</cp:revision>
  <dcterms:created xsi:type="dcterms:W3CDTF">2018-03-28T10:04:49Z</dcterms:created>
  <dcterms:modified xsi:type="dcterms:W3CDTF">2018-03-28T10:04:54Z</dcterms:modified>
</cp:coreProperties>
</file>