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ED06-F225-40E6-9FC2-9BEFFBA47505}"/>
              </a:ext>
            </a:extLst>
          </p:cNvPr>
          <p:cNvSpPr>
            <a:spLocks noGrp="1"/>
          </p:cNvSpPr>
          <p:nvPr>
            <p:ph type="title"/>
          </p:nvPr>
        </p:nvSpPr>
        <p:spPr/>
        <p:txBody>
          <a:bodyPr/>
          <a:lstStyle/>
          <a:p>
            <a:r>
              <a:rPr lang="en-US"/>
              <a:t>Comentarios - 1 of 4</a:t>
            </a:r>
          </a:p>
        </p:txBody>
      </p:sp>
      <p:graphicFrame>
        <p:nvGraphicFramePr>
          <p:cNvPr id="5" name="Table Placeholder 4">
            <a:extLst>
              <a:ext uri="{FF2B5EF4-FFF2-40B4-BE49-F238E27FC236}">
                <a16:creationId xmlns:a16="http://schemas.microsoft.com/office/drawing/2014/main" id="{C7F25197-C342-4C32-8054-A064016ABF59}"/>
              </a:ext>
            </a:extLst>
          </p:cNvPr>
          <p:cNvGraphicFramePr>
            <a:graphicFrameLocks noGrp="1"/>
          </p:cNvGraphicFramePr>
          <p:nvPr>
            <p:ph type="tbl" sz="quarter" idx="13"/>
            <p:extLst>
              <p:ext uri="{D42A27DB-BD31-4B8C-83A1-F6EECF244321}">
                <p14:modId xmlns:p14="http://schemas.microsoft.com/office/powerpoint/2010/main" val="2268584383"/>
              </p:ext>
            </p:extLst>
          </p:nvPr>
        </p:nvGraphicFramePr>
        <p:xfrm>
          <a:off x="457200" y="1731963"/>
          <a:ext cx="8229600" cy="4241800"/>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5238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2372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- 2018-03-27 13:39:30</a:t>
                      </a:r>
                      <a:r>
                        <a:rPr kumimoji="0" lang="en-US" sz="1000" b="0" i="0" u="none" strike="noStrike" kern="1200" cap="none" spc="0" normalizeH="0" baseline="0" noProof="0">
                          <a:ln>
                            <a:noFill/>
                          </a:ln>
                          <a:solidFill>
                            <a:prstClr val="black"/>
                          </a:solidFill>
                          <a:effectLst/>
                          <a:uLnTx/>
                          <a:uFillTx/>
                          <a:latin typeface="+mn-lt"/>
                          <a:ea typeface="+mn-ea"/>
                          <a:cs typeface="+mn-cs"/>
                        </a:rPr>
                        <a:t>
Fraude pésima organización</a:t>
                      </a:r>
                    </a:p>
                  </a:txBody>
                  <a:tcPr/>
                </a:tc>
                <a:extLst>
                  <a:ext uri="{0D108BD9-81ED-4DB2-BD59-A6C34878D82A}">
                    <a16:rowId xmlns:a16="http://schemas.microsoft.com/office/drawing/2014/main" val="304401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- 2018-03-27 11:53:20</a:t>
                      </a:r>
                      <a:r>
                        <a:rPr kumimoji="0" lang="en-US" sz="1000" b="0" i="0" u="none" strike="noStrike" kern="1200" cap="none" spc="0" normalizeH="0" baseline="0" noProof="0">
                          <a:ln>
                            <a:noFill/>
                          </a:ln>
                          <a:solidFill>
                            <a:prstClr val="black"/>
                          </a:solidFill>
                          <a:effectLst/>
                          <a:uLnTx/>
                          <a:uFillTx/>
                          <a:latin typeface="+mn-lt"/>
                          <a:ea typeface="+mn-ea"/>
                          <a:cs typeface="+mn-cs"/>
                        </a:rPr>
                        <a:t>
Excelente</a:t>
                      </a:r>
                    </a:p>
                  </a:txBody>
                  <a:tcPr/>
                </a:tc>
                <a:extLst>
                  <a:ext uri="{0D108BD9-81ED-4DB2-BD59-A6C34878D82A}">
                    <a16:rowId xmlns:a16="http://schemas.microsoft.com/office/drawing/2014/main" val="112050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- 2018-03-27 08:28:09</a:t>
                      </a:r>
                      <a:r>
                        <a:rPr kumimoji="0" lang="en-US" sz="1000" b="0" i="0" u="none" strike="noStrike" kern="1200" cap="none" spc="0" normalizeH="0" baseline="0" noProof="0">
                          <a:ln>
                            <a:noFill/>
                          </a:ln>
                          <a:solidFill>
                            <a:prstClr val="black"/>
                          </a:solidFill>
                          <a:effectLst/>
                          <a:uLnTx/>
                          <a:uFillTx/>
                          <a:latin typeface="+mn-lt"/>
                          <a:ea typeface="+mn-ea"/>
                          <a:cs typeface="+mn-cs"/>
                        </a:rPr>
                        <a:t>
Jajajajaj la wea bots</a:t>
                      </a:r>
                    </a:p>
                  </a:txBody>
                  <a:tcPr/>
                </a:tc>
                <a:extLst>
                  <a:ext uri="{0D108BD9-81ED-4DB2-BD59-A6C34878D82A}">
                    <a16:rowId xmlns:a16="http://schemas.microsoft.com/office/drawing/2014/main" val="354654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- 2018-03-27 08:26:10</a:t>
                      </a:r>
                      <a:r>
                        <a:rPr kumimoji="0" lang="en-US" sz="1000" b="0" i="0" u="none" strike="noStrike" kern="1200" cap="none" spc="0" normalizeH="0" baseline="0" noProof="0">
                          <a:ln>
                            <a:noFill/>
                          </a:ln>
                          <a:solidFill>
                            <a:prstClr val="black"/>
                          </a:solidFill>
                          <a:effectLst/>
                          <a:uLnTx/>
                          <a:uFillTx/>
                          <a:latin typeface="+mn-lt"/>
                          <a:ea typeface="+mn-ea"/>
                          <a:cs typeface="+mn-cs"/>
                        </a:rPr>
                        <a:t>
Devuelvan valor entrad.</a:t>
                      </a:r>
                    </a:p>
                  </a:txBody>
                  <a:tcPr/>
                </a:tc>
                <a:extLst>
                  <a:ext uri="{0D108BD9-81ED-4DB2-BD59-A6C34878D82A}">
                    <a16:rowId xmlns:a16="http://schemas.microsoft.com/office/drawing/2014/main" val="332003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- 2018-03-27 03:19:50</a:t>
                      </a:r>
                      <a:r>
                        <a:rPr kumimoji="0" lang="es-ES" sz="1000" b="0" i="0" u="none" strike="noStrike" kern="1200" cap="none" spc="0" normalizeH="0" baseline="0" noProof="0">
                          <a:ln>
                            <a:noFill/>
                          </a:ln>
                          <a:solidFill>
                            <a:prstClr val="black"/>
                          </a:solidFill>
                          <a:effectLst/>
                          <a:uLnTx/>
                          <a:uFillTx/>
                          <a:latin typeface="+mn-lt"/>
                          <a:ea typeface="+mn-ea"/>
                          <a:cs typeface="+mn-cs"/>
                        </a:rPr>
                        <a:t>
Colitas de perros por que habían muchos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784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- 2018-03-27 03:15:17</a:t>
                      </a:r>
                      <a:r>
                        <a:rPr kumimoji="0" lang="es-ES" sz="1000" b="0" i="0" u="none" strike="noStrike" kern="1200" cap="none" spc="0" normalizeH="0" baseline="0" noProof="0">
                          <a:ln>
                            <a:noFill/>
                          </a:ln>
                          <a:solidFill>
                            <a:prstClr val="black"/>
                          </a:solidFill>
                          <a:effectLst/>
                          <a:uLnTx/>
                          <a:uFillTx/>
                          <a:latin typeface="+mn-lt"/>
                          <a:ea typeface="+mn-ea"/>
                          <a:cs typeface="+mn-cs"/>
                        </a:rPr>
                        <a:t>
Pancha Merino no es la mejor comida de nuestro país!!!! Le falta mucho !!! En beerfest comí y tome todo rico y rápido mucho espacio para todo hasta música en vivo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6676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- 2018-03-27 03:08:39</a:t>
                      </a:r>
                      <a:r>
                        <a:rPr kumimoji="0" lang="es-ES" sz="1000" b="0" i="0" u="none" strike="noStrike" kern="1200" cap="none" spc="0" normalizeH="0" baseline="0" noProof="0">
                          <a:ln>
                            <a:noFill/>
                          </a:ln>
                          <a:solidFill>
                            <a:prstClr val="black"/>
                          </a:solidFill>
                          <a:effectLst/>
                          <a:uLnTx/>
                          <a:uFillTx/>
                          <a:latin typeface="+mn-lt"/>
                          <a:ea typeface="+mn-ea"/>
                          <a:cs typeface="+mn-cs"/>
                        </a:rPr>
                        <a:t>
Ñam El próximo año lleven más personas que quieran ir por pasión por la gastronomía que pasión por las Lucas . Muy poco,caro y ahí nomas la comida. Al final terminé comiendo en un carrito en el bella.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166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- 2018-03-27 02:21:34</a:t>
                      </a:r>
                      <a:r>
                        <a:rPr kumimoji="0" lang="en-US" sz="1000" b="0" i="0" u="none" strike="noStrike" kern="1200" cap="none" spc="0" normalizeH="0" baseline="0" noProof="0">
                          <a:ln>
                            <a:noFill/>
                          </a:ln>
                          <a:solidFill>
                            <a:prstClr val="black"/>
                          </a:solidFill>
                          <a:effectLst/>
                          <a:uLnTx/>
                          <a:uFillTx/>
                          <a:latin typeface="+mn-lt"/>
                          <a:ea typeface="+mn-ea"/>
                          <a:cs typeface="+mn-cs"/>
                        </a:rPr>
                        <a:t>
Carolina Andrea Figueroa Medina ;)</a:t>
                      </a:r>
                    </a:p>
                  </a:txBody>
                  <a:tcPr/>
                </a:tc>
                <a:extLst>
                  <a:ext uri="{0D108BD9-81ED-4DB2-BD59-A6C34878D82A}">
                    <a16:rowId xmlns:a16="http://schemas.microsoft.com/office/drawing/2014/main" val="184450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- 2018-03-27 01:01:03</a:t>
                      </a:r>
                      <a:r>
                        <a:rPr kumimoji="0" lang="es-ES" sz="1000" b="0" i="0" u="none" strike="noStrike" kern="1200" cap="none" spc="0" normalizeH="0" baseline="0" noProof="0">
                          <a:ln>
                            <a:noFill/>
                          </a:ln>
                          <a:solidFill>
                            <a:prstClr val="black"/>
                          </a:solidFill>
                          <a:effectLst/>
                          <a:uLnTx/>
                          <a:uFillTx/>
                          <a:latin typeface="+mn-lt"/>
                          <a:ea typeface="+mn-ea"/>
                          <a:cs typeface="+mn-cs"/>
                        </a:rPr>
                        <a:t>
Me pregunto si pensaron en la gente de tercera edad y personas en discapacidad, ni una ruta accesible, ni un puesto accesible.. de inclusivo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4537203"/>
                  </a:ext>
                </a:extLst>
              </a:tr>
            </a:tbl>
          </a:graphicData>
        </a:graphic>
      </p:graphicFrame>
      <p:sp>
        <p:nvSpPr>
          <p:cNvPr id="4" name="Text Placeholder 3">
            <a:extLst>
              <a:ext uri="{FF2B5EF4-FFF2-40B4-BE49-F238E27FC236}">
                <a16:creationId xmlns:a16="http://schemas.microsoft.com/office/drawing/2014/main" id="{7C9EB9EC-27C1-458E-A1D6-73F6F83D7207}"/>
              </a:ext>
            </a:extLst>
          </p:cNvPr>
          <p:cNvSpPr>
            <a:spLocks noGrp="1"/>
          </p:cNvSpPr>
          <p:nvPr>
            <p:ph type="body" sz="quarter" idx="14"/>
          </p:nvPr>
        </p:nvSpPr>
        <p:spPr/>
        <p:txBody>
          <a:bodyPr/>
          <a:lstStyle/>
          <a:p>
            <a:r>
              <a:rPr lang="en-US"/>
              <a:t>03/19/2018 - 03/25/2018</a:t>
            </a:r>
          </a:p>
        </p:txBody>
      </p:sp>
    </p:spTree>
    <p:extLst>
      <p:ext uri="{BB962C8B-B14F-4D97-AF65-F5344CB8AC3E}">
        <p14:creationId xmlns:p14="http://schemas.microsoft.com/office/powerpoint/2010/main" val="2675886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F0D7-2545-4BC5-BF41-6AB44ED8E0D8}"/>
              </a:ext>
            </a:extLst>
          </p:cNvPr>
          <p:cNvSpPr>
            <a:spLocks noGrp="1"/>
          </p:cNvSpPr>
          <p:nvPr>
            <p:ph type="title"/>
          </p:nvPr>
        </p:nvSpPr>
        <p:spPr/>
        <p:txBody>
          <a:bodyPr/>
          <a:lstStyle/>
          <a:p>
            <a:r>
              <a:rPr lang="en-US"/>
              <a:t>Comentarios - 2 of 4</a:t>
            </a:r>
          </a:p>
        </p:txBody>
      </p:sp>
      <p:graphicFrame>
        <p:nvGraphicFramePr>
          <p:cNvPr id="5" name="Table Placeholder 4">
            <a:extLst>
              <a:ext uri="{FF2B5EF4-FFF2-40B4-BE49-F238E27FC236}">
                <a16:creationId xmlns:a16="http://schemas.microsoft.com/office/drawing/2014/main" id="{16B97152-9588-4DFC-9018-E0204B9BF223}"/>
              </a:ext>
            </a:extLst>
          </p:cNvPr>
          <p:cNvGraphicFramePr>
            <a:graphicFrameLocks noGrp="1"/>
          </p:cNvGraphicFramePr>
          <p:nvPr>
            <p:ph type="tbl" sz="quarter" idx="13"/>
            <p:extLst>
              <p:ext uri="{D42A27DB-BD31-4B8C-83A1-F6EECF244321}">
                <p14:modId xmlns:p14="http://schemas.microsoft.com/office/powerpoint/2010/main" val="3274868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77898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47978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22:44:10</a:t>
                      </a:r>
                      <a:r>
                        <a:rPr kumimoji="0" lang="es-ES" sz="1000" b="0" i="0" u="none" strike="noStrike" kern="1200" cap="none" spc="0" normalizeH="0" baseline="0" noProof="0">
                          <a:ln>
                            <a:noFill/>
                          </a:ln>
                          <a:solidFill>
                            <a:prstClr val="black"/>
                          </a:solidFill>
                          <a:effectLst/>
                          <a:uLnTx/>
                          <a:uFillTx/>
                          <a:latin typeface="+mn-lt"/>
                          <a:ea typeface="+mn-ea"/>
                          <a:cs typeface="+mn-cs"/>
                        </a:rPr>
                        <a:t>
Este año fui el.jueves y no me gusto tanto la feria .Para mi gusto  faltaron stands de productores  y los food trucks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8773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20:16:31</a:t>
                      </a:r>
                      <a:r>
                        <a:rPr kumimoji="0" lang="es-ES" sz="1000" b="0" i="0" u="none" strike="noStrike" kern="1200" cap="none" spc="0" normalizeH="0" baseline="0" noProof="0">
                          <a:ln>
                            <a:noFill/>
                          </a:ln>
                          <a:solidFill>
                            <a:prstClr val="black"/>
                          </a:solidFill>
                          <a:effectLst/>
                          <a:uLnTx/>
                          <a:uFillTx/>
                          <a:latin typeface="+mn-lt"/>
                          <a:ea typeface="+mn-ea"/>
                          <a:cs typeface="+mn-cs"/>
                        </a:rPr>
                        <a:t>
Pésimo este año! Yo fui el año pasado y habían más stand y foodstrucks, este año le dieron mucha más cabida a la publicidad! Vendí mis tickets y me fui a comer a otro lado, pq había que hacer filas de media hora para comer. Muy malo este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4182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19:30:35</a:t>
                      </a:r>
                      <a:r>
                        <a:rPr kumimoji="0" lang="es-ES" sz="1000" b="0" i="0" u="none" strike="noStrike" kern="1200" cap="none" spc="0" normalizeH="0" baseline="0" noProof="0">
                          <a:ln>
                            <a:noFill/>
                          </a:ln>
                          <a:solidFill>
                            <a:prstClr val="black"/>
                          </a:solidFill>
                          <a:effectLst/>
                          <a:uLnTx/>
                          <a:uFillTx/>
                          <a:latin typeface="+mn-lt"/>
                          <a:ea typeface="+mn-ea"/>
                          <a:cs typeface="+mn-cs"/>
                        </a:rPr>
                        <a:t>
La verdad tenía muchas expectativas y terminé desilucionada como gastrónoma me dediqué a catar algunas cosas y siento que el volumen es más importante que el sabor.
Por otro lado los horarios de los cierres me parecieron muy Adelantados.
Llegué a las 21:00 y me avisan una hora más tarde que ya están cerrando siendo que el cierre era a las 23:00 u 23:30.
Me dió la impresión que estaban apurados y lata por quienes venían llegando.
La verdad no quedé satisfecha sino que triste.
Lo que más disfruté fue recorrer el cerro de noche.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764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19:01:56</a:t>
                      </a:r>
                      <a:r>
                        <a:rPr kumimoji="0" lang="es-ES" sz="1000" b="0" i="0" u="none" strike="noStrike" kern="1200" cap="none" spc="0" normalizeH="0" baseline="0" noProof="0">
                          <a:ln>
                            <a:noFill/>
                          </a:ln>
                          <a:solidFill>
                            <a:prstClr val="black"/>
                          </a:solidFill>
                          <a:effectLst/>
                          <a:uLnTx/>
                          <a:uFillTx/>
                          <a:latin typeface="+mn-lt"/>
                          <a:ea typeface="+mn-ea"/>
                          <a:cs typeface="+mn-cs"/>
                        </a:rPr>
                        <a:t>
Como lo dije en el otro lado, lo reitero, vayan al sur a las ferias costumbristas y vean que todo está pensado para disfrutar y no eternizar en filas  para todo...saquen por favor el sistema de tickets...Este domingo hubo muchísima gente, no se podía caminar y filas para todo...nos fuimos a comer afuera...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543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- 2018-03-26 18:44:38</a:t>
                      </a:r>
                      <a:r>
                        <a:rPr kumimoji="0" lang="en-US" sz="1000" b="0" i="0" u="none" strike="noStrike" kern="1200" cap="none" spc="0" normalizeH="0" baseline="0" noProof="0">
                          <a:ln>
                            <a:noFill/>
                          </a:ln>
                          <a:solidFill>
                            <a:prstClr val="black"/>
                          </a:solidFill>
                          <a:effectLst/>
                          <a:uLnTx/>
                          <a:uFillTx/>
                          <a:latin typeface="+mn-lt"/>
                          <a:ea typeface="+mn-ea"/>
                          <a:cs typeface="+mn-cs"/>
                        </a:rPr>
                        <a:t>
Quiero mas mercado ñam!! Mas instancias para comprar directamente a los productores 😍</a:t>
                      </a:r>
                    </a:p>
                  </a:txBody>
                  <a:tcPr/>
                </a:tc>
                <a:extLst>
                  <a:ext uri="{0D108BD9-81ED-4DB2-BD59-A6C34878D82A}">
                    <a16:rowId xmlns:a16="http://schemas.microsoft.com/office/drawing/2014/main" val="68849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17:01:03</a:t>
                      </a:r>
                      <a:r>
                        <a:rPr kumimoji="0" lang="es-ES" sz="1000" b="0" i="0" u="none" strike="noStrike" kern="1200" cap="none" spc="0" normalizeH="0" baseline="0" noProof="0">
                          <a:ln>
                            <a:noFill/>
                          </a:ln>
                          <a:solidFill>
                            <a:prstClr val="black"/>
                          </a:solidFill>
                          <a:effectLst/>
                          <a:uLnTx/>
                          <a:uFillTx/>
                          <a:latin typeface="+mn-lt"/>
                          <a:ea typeface="+mn-ea"/>
                          <a:cs typeface="+mn-cs"/>
                        </a:rPr>
                        <a:t>
En el clavo! 👌 espera que mejoren. Saludos y abrazos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3541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- 2018-03-26 16:36:31</a:t>
                      </a:r>
                      <a:r>
                        <a:rPr kumimoji="0" lang="en-US" sz="1000" b="0" i="0" u="none" strike="noStrike" kern="1200" cap="none" spc="0" normalizeH="0" baseline="0" noProof="0">
                          <a:ln>
                            <a:noFill/>
                          </a:ln>
                          <a:solidFill>
                            <a:prstClr val="black"/>
                          </a:solidFill>
                          <a:effectLst/>
                          <a:uLnTx/>
                          <a:uFillTx/>
                          <a:latin typeface="+mn-lt"/>
                          <a:ea typeface="+mn-ea"/>
                          <a:cs typeface="+mn-cs"/>
                        </a:rPr>
                        <a:t>
Salta pal lao !!!🤣🤣</a:t>
                      </a:r>
                    </a:p>
                  </a:txBody>
                  <a:tcPr/>
                </a:tc>
                <a:extLst>
                  <a:ext uri="{0D108BD9-81ED-4DB2-BD59-A6C34878D82A}">
                    <a16:rowId xmlns:a16="http://schemas.microsoft.com/office/drawing/2014/main" val="3804011584"/>
                  </a:ext>
                </a:extLst>
              </a:tr>
            </a:tbl>
          </a:graphicData>
        </a:graphic>
      </p:graphicFrame>
      <p:sp>
        <p:nvSpPr>
          <p:cNvPr id="4" name="Text Placeholder 3">
            <a:extLst>
              <a:ext uri="{FF2B5EF4-FFF2-40B4-BE49-F238E27FC236}">
                <a16:creationId xmlns:a16="http://schemas.microsoft.com/office/drawing/2014/main" id="{A60DAFCD-E205-42AD-B2DE-EBC34FEDD3FB}"/>
              </a:ext>
            </a:extLst>
          </p:cNvPr>
          <p:cNvSpPr>
            <a:spLocks noGrp="1"/>
          </p:cNvSpPr>
          <p:nvPr>
            <p:ph type="body" sz="quarter" idx="14"/>
          </p:nvPr>
        </p:nvSpPr>
        <p:spPr/>
        <p:txBody>
          <a:bodyPr/>
          <a:lstStyle/>
          <a:p>
            <a:r>
              <a:rPr lang="en-US"/>
              <a:t>03/19/2018 - 03/25/2018</a:t>
            </a:r>
          </a:p>
        </p:txBody>
      </p:sp>
    </p:spTree>
    <p:extLst>
      <p:ext uri="{BB962C8B-B14F-4D97-AF65-F5344CB8AC3E}">
        <p14:creationId xmlns:p14="http://schemas.microsoft.com/office/powerpoint/2010/main" val="430087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7BD11-839D-4C5E-8C3E-BCBB69967F2C}"/>
              </a:ext>
            </a:extLst>
          </p:cNvPr>
          <p:cNvSpPr>
            <a:spLocks noGrp="1"/>
          </p:cNvSpPr>
          <p:nvPr>
            <p:ph type="title"/>
          </p:nvPr>
        </p:nvSpPr>
        <p:spPr/>
        <p:txBody>
          <a:bodyPr/>
          <a:lstStyle/>
          <a:p>
            <a:r>
              <a:rPr lang="en-US"/>
              <a:t>Comentarios - 3 of 4</a:t>
            </a:r>
          </a:p>
        </p:txBody>
      </p:sp>
      <p:graphicFrame>
        <p:nvGraphicFramePr>
          <p:cNvPr id="5" name="Table Placeholder 4">
            <a:extLst>
              <a:ext uri="{FF2B5EF4-FFF2-40B4-BE49-F238E27FC236}">
                <a16:creationId xmlns:a16="http://schemas.microsoft.com/office/drawing/2014/main" id="{E5D26D94-0A0B-4E07-8C1E-E8043723EE1D}"/>
              </a:ext>
            </a:extLst>
          </p:cNvPr>
          <p:cNvGraphicFramePr>
            <a:graphicFrameLocks noGrp="1"/>
          </p:cNvGraphicFramePr>
          <p:nvPr>
            <p:ph type="tbl" sz="quarter" idx="13"/>
            <p:extLst>
              <p:ext uri="{D42A27DB-BD31-4B8C-83A1-F6EECF244321}">
                <p14:modId xmlns:p14="http://schemas.microsoft.com/office/powerpoint/2010/main" val="904629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977062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73648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16:07:30</a:t>
                      </a:r>
                      <a:r>
                        <a:rPr kumimoji="0" lang="es-ES" sz="1000" b="0" i="0" u="none" strike="noStrike" kern="1200" cap="none" spc="0" normalizeH="0" baseline="0" noProof="0">
                          <a:ln>
                            <a:noFill/>
                          </a:ln>
                          <a:solidFill>
                            <a:prstClr val="black"/>
                          </a:solidFill>
                          <a:effectLst/>
                          <a:uLnTx/>
                          <a:uFillTx/>
                          <a:latin typeface="+mn-lt"/>
                          <a:ea typeface="+mn-ea"/>
                          <a:cs typeface="+mn-cs"/>
                        </a:rPr>
                        <a:t>
Javiera Martínez Valero lo mismo pienso yo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0205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15:47:30</a:t>
                      </a:r>
                      <a:r>
                        <a:rPr kumimoji="0" lang="es-ES" sz="1000" b="0" i="0" u="none" strike="noStrike" kern="1200" cap="none" spc="0" normalizeH="0" baseline="0" noProof="0">
                          <a:ln>
                            <a:noFill/>
                          </a:ln>
                          <a:solidFill>
                            <a:prstClr val="black"/>
                          </a:solidFill>
                          <a:effectLst/>
                          <a:uLnTx/>
                          <a:uFillTx/>
                          <a:latin typeface="+mn-lt"/>
                          <a:ea typeface="+mn-ea"/>
                          <a:cs typeface="+mn-cs"/>
                        </a:rPr>
                        <a:t>
La organización fue mala , había que hacer tremenda fila para comprar una entrada , para comprar algún producto y otra fila para que te entreguen lo que compraste . Lo único rico y que valía la pena eran las ostras.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6540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15:42:32</a:t>
                      </a:r>
                      <a:r>
                        <a:rPr kumimoji="0" lang="es-ES" sz="1000" b="0" i="0" u="none" strike="noStrike" kern="1200" cap="none" spc="0" normalizeH="0" baseline="0" noProof="0">
                          <a:ln>
                            <a:noFill/>
                          </a:ln>
                          <a:solidFill>
                            <a:prstClr val="black"/>
                          </a:solidFill>
                          <a:effectLst/>
                          <a:uLnTx/>
                          <a:uFillTx/>
                          <a:latin typeface="+mn-lt"/>
                          <a:ea typeface="+mn-ea"/>
                          <a:cs typeface="+mn-cs"/>
                        </a:rPr>
                        <a:t>
Mi hija me hincho para ir, MALISIMO. Mal organizado, la comida mala, cara y anda a encontrar donde sentarte. Engrupidisimos con la carne de vacas libres y huevos de gallinas felices y choclos cocechados con amor y pescados atrapados con cáñamo natural no perteneciente a las 7 familias y etc, etc, etc. Sin contar con el temita de los tickets, 20min al sol para comprar tickets, cuantos? Si comprabas menos a hacer la fila de nuevo, luego 20 min para comprar la comida shuper novedosa, chucha mi hijo quiere otra cosa 20 min más. Al bebestible, 20min chucha yo quiero cerveza, queeee 60 personas en la fila. ok me tomo una limonada desabrida aguada y con la raíz de la menta adentro. Filo, ahora donde me como estos higíenicos platos de cartón (amigables con el medio ambiente, ojo) ok, como para'o. Chucha mi cabro chico quiere helado, 20min más. a 3 personas avisan "se acabo el helado" NUNCA MAS, perdí todo mi domingo en hacer horas de filas, caga'o de calor para comer para'o en plato de cartón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414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Ñam - 2018-03-26 14:40:03</a:t>
                      </a:r>
                      <a:r>
                        <a:rPr kumimoji="0" lang="es-ES" sz="1000" b="0" i="0" u="none" strike="noStrike" kern="1200" cap="none" spc="0" normalizeH="0" baseline="0" noProof="0">
                          <a:ln>
                            <a:noFill/>
                          </a:ln>
                          <a:solidFill>
                            <a:prstClr val="black"/>
                          </a:solidFill>
                          <a:effectLst/>
                          <a:uLnTx/>
                          <a:uFillTx/>
                          <a:latin typeface="+mn-lt"/>
                          <a:ea typeface="+mn-ea"/>
                          <a:cs typeface="+mn-cs"/>
                        </a:rPr>
                        <a:t>
Hola Indira, gracias por las críticas constructivas. Todos es aprendizaje. Estamos tomando todos los comentarios para ir mejorando.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462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13:47:50</a:t>
                      </a:r>
                      <a:r>
                        <a:rPr kumimoji="0" lang="es-ES" sz="1000" b="0" i="0" u="none" strike="noStrike" kern="1200" cap="none" spc="0" normalizeH="0" baseline="0" noProof="0">
                          <a:ln>
                            <a:noFill/>
                          </a:ln>
                          <a:solidFill>
                            <a:prstClr val="black"/>
                          </a:solidFill>
                          <a:effectLst/>
                          <a:uLnTx/>
                          <a:uFillTx/>
                          <a:latin typeface="+mn-lt"/>
                          <a:ea typeface="+mn-ea"/>
                          <a:cs typeface="+mn-cs"/>
                        </a:rPr>
                        <a:t>
Malisimo el pan...$1500 (1ticket) por 3 panescenanps y malos... De verdad mal este año @ñam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4413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13:06:29</a:t>
                      </a:r>
                      <a:r>
                        <a:rPr kumimoji="0" lang="es-ES" sz="1000" b="0" i="0" u="none" strike="noStrike" kern="1200" cap="none" spc="0" normalizeH="0" baseline="0" noProof="0">
                          <a:ln>
                            <a:noFill/>
                          </a:ln>
                          <a:solidFill>
                            <a:prstClr val="black"/>
                          </a:solidFill>
                          <a:effectLst/>
                          <a:uLnTx/>
                          <a:uFillTx/>
                          <a:latin typeface="+mn-lt"/>
                          <a:ea typeface="+mn-ea"/>
                          <a:cs typeface="+mn-cs"/>
                        </a:rPr>
                        <a:t>
Reventa de entradas hicieron ustedes, el cerro estaba repleto y ustedes seguían dejando pasar gente. Para nunca más, puro lucro  lo que hicieron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32866339"/>
                  </a:ext>
                </a:extLst>
              </a:tr>
            </a:tbl>
          </a:graphicData>
        </a:graphic>
      </p:graphicFrame>
      <p:sp>
        <p:nvSpPr>
          <p:cNvPr id="4" name="Text Placeholder 3">
            <a:extLst>
              <a:ext uri="{FF2B5EF4-FFF2-40B4-BE49-F238E27FC236}">
                <a16:creationId xmlns:a16="http://schemas.microsoft.com/office/drawing/2014/main" id="{2567DB66-4F4B-4441-B252-E8F3BD0E8B57}"/>
              </a:ext>
            </a:extLst>
          </p:cNvPr>
          <p:cNvSpPr>
            <a:spLocks noGrp="1"/>
          </p:cNvSpPr>
          <p:nvPr>
            <p:ph type="body" sz="quarter" idx="14"/>
          </p:nvPr>
        </p:nvSpPr>
        <p:spPr/>
        <p:txBody>
          <a:bodyPr/>
          <a:lstStyle/>
          <a:p>
            <a:r>
              <a:rPr lang="en-US"/>
              <a:t>03/19/2018 - 03/25/2018</a:t>
            </a:r>
          </a:p>
        </p:txBody>
      </p:sp>
    </p:spTree>
    <p:extLst>
      <p:ext uri="{BB962C8B-B14F-4D97-AF65-F5344CB8AC3E}">
        <p14:creationId xmlns:p14="http://schemas.microsoft.com/office/powerpoint/2010/main" val="4199281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858CA-EE84-40B2-932C-F92938FE8772}"/>
              </a:ext>
            </a:extLst>
          </p:cNvPr>
          <p:cNvSpPr>
            <a:spLocks noGrp="1"/>
          </p:cNvSpPr>
          <p:nvPr>
            <p:ph type="title"/>
          </p:nvPr>
        </p:nvSpPr>
        <p:spPr/>
        <p:txBody>
          <a:bodyPr/>
          <a:lstStyle/>
          <a:p>
            <a:r>
              <a:rPr lang="en-US"/>
              <a:t>Comentarios - 4 of 4</a:t>
            </a:r>
          </a:p>
        </p:txBody>
      </p:sp>
      <p:graphicFrame>
        <p:nvGraphicFramePr>
          <p:cNvPr id="5" name="Table Placeholder 4">
            <a:extLst>
              <a:ext uri="{FF2B5EF4-FFF2-40B4-BE49-F238E27FC236}">
                <a16:creationId xmlns:a16="http://schemas.microsoft.com/office/drawing/2014/main" id="{34D2045D-AC34-4AF1-9553-CBEF6B9E0DBB}"/>
              </a:ext>
            </a:extLst>
          </p:cNvPr>
          <p:cNvGraphicFramePr>
            <a:graphicFrameLocks noGrp="1"/>
          </p:cNvGraphicFramePr>
          <p:nvPr>
            <p:ph type="tbl" sz="quarter" idx="13"/>
            <p:extLst>
              <p:ext uri="{D42A27DB-BD31-4B8C-83A1-F6EECF244321}">
                <p14:modId xmlns:p14="http://schemas.microsoft.com/office/powerpoint/2010/main" val="70195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860453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05560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Ñam</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- 2018-03-26 11:21:42</a:t>
                      </a:r>
                      <a:r>
                        <a:rPr kumimoji="0" lang="es-ES" sz="1000" b="0" i="0" u="none" strike="noStrike" kern="1200" cap="none" spc="0" normalizeH="0" baseline="0" noProof="0">
                          <a:ln>
                            <a:noFill/>
                          </a:ln>
                          <a:solidFill>
                            <a:prstClr val="black"/>
                          </a:solidFill>
                          <a:effectLst/>
                          <a:uLnTx/>
                          <a:uFillTx/>
                          <a:latin typeface="+mn-lt"/>
                          <a:ea typeface="+mn-ea"/>
                          <a:cs typeface="+mn-cs"/>
                        </a:rPr>
                        <a:t>
Ñam  cara de palo. Debieran devolver hasta el precio de la entrada.
También debieran indemnizar a los expositores del mercado. Los únicos que le dieron dignidad a la pésima organización.  Afuera decían que la unica moneda dentro del evento eran los ñam tickets, información totalmente falsa en el caso de los productores (efectivo y tarjetas).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87803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- 2018-03-26 05:39:22</a:t>
                      </a:r>
                      <a:r>
                        <a:rPr kumimoji="0" lang="en-US" sz="1000" b="0" i="0" u="none" strike="noStrike" kern="1200" cap="none" spc="0" normalizeH="0" baseline="0" noProof="0">
                          <a:ln>
                            <a:noFill/>
                          </a:ln>
                          <a:solidFill>
                            <a:prstClr val="black"/>
                          </a:solidFill>
                          <a:effectLst/>
                          <a:uLnTx/>
                          <a:uFillTx/>
                          <a:latin typeface="+mn-lt"/>
                          <a:ea typeface="+mn-ea"/>
                          <a:cs typeface="+mn-cs"/>
                        </a:rPr>
                        <a:t>
Ojalá la próxima sea mas organizada</a:t>
                      </a:r>
                    </a:p>
                  </a:txBody>
                  <a:tcPr/>
                </a:tc>
                <a:extLst>
                  <a:ext uri="{0D108BD9-81ED-4DB2-BD59-A6C34878D82A}">
                    <a16:rowId xmlns:a16="http://schemas.microsoft.com/office/drawing/2014/main" val="203282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Ñam</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- 2018-03-26 05:37:48</a:t>
                      </a:r>
                      <a:r>
                        <a:rPr kumimoji="0" lang="en-US" sz="1000" b="0" i="0" u="none" strike="noStrike" kern="1200" cap="none" spc="0" normalizeH="0" baseline="0" noProof="0">
                          <a:ln>
                            <a:noFill/>
                          </a:ln>
                          <a:solidFill>
                            <a:prstClr val="black"/>
                          </a:solidFill>
                          <a:effectLst/>
                          <a:uLnTx/>
                          <a:uFillTx/>
                          <a:latin typeface="+mn-lt"/>
                          <a:ea typeface="+mn-ea"/>
                          <a:cs typeface="+mn-cs"/>
                        </a:rPr>
                        <a:t>
Que terrible!!!!!!!</a:t>
                      </a:r>
                    </a:p>
                  </a:txBody>
                  <a:tcPr/>
                </a:tc>
                <a:extLst>
                  <a:ext uri="{0D108BD9-81ED-4DB2-BD59-A6C34878D82A}">
                    <a16:rowId xmlns:a16="http://schemas.microsoft.com/office/drawing/2014/main" val="582463974"/>
                  </a:ext>
                </a:extLst>
              </a:tr>
            </a:tbl>
          </a:graphicData>
        </a:graphic>
      </p:graphicFrame>
      <p:sp>
        <p:nvSpPr>
          <p:cNvPr id="4" name="Text Placeholder 3">
            <a:extLst>
              <a:ext uri="{FF2B5EF4-FFF2-40B4-BE49-F238E27FC236}">
                <a16:creationId xmlns:a16="http://schemas.microsoft.com/office/drawing/2014/main" id="{BC7A43EC-04FD-4508-A1DE-52BE90DE618C}"/>
              </a:ext>
            </a:extLst>
          </p:cNvPr>
          <p:cNvSpPr>
            <a:spLocks noGrp="1"/>
          </p:cNvSpPr>
          <p:nvPr>
            <p:ph type="body" sz="quarter" idx="14"/>
          </p:nvPr>
        </p:nvSpPr>
        <p:spPr/>
        <p:txBody>
          <a:bodyPr/>
          <a:lstStyle/>
          <a:p>
            <a:r>
              <a:rPr lang="en-US"/>
              <a:t>03/19/2018 - 03/25/2018</a:t>
            </a:r>
          </a:p>
        </p:txBody>
      </p:sp>
    </p:spTree>
    <p:extLst>
      <p:ext uri="{BB962C8B-B14F-4D97-AF65-F5344CB8AC3E}">
        <p14:creationId xmlns:p14="http://schemas.microsoft.com/office/powerpoint/2010/main" val="33295474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237</Words>
  <Application>Microsoft Office PowerPoint</Application>
  <PresentationFormat>On-screen Show (4:3)</PresentationFormat>
  <Paragraphs>37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Comentarios - 1 of 4</vt:lpstr>
      <vt:lpstr>Comentarios - 2 of 4</vt:lpstr>
      <vt:lpstr>Comentarios - 3 of 4</vt:lpstr>
      <vt:lpstr>Comentarios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Comentarios - 1 of 4</dc:title>
  <dc:creator>Administrator</dc:creator>
  <cp:lastModifiedBy>Administrator</cp:lastModifiedBy>
  <cp:revision>1</cp:revision>
  <dcterms:created xsi:type="dcterms:W3CDTF">2018-03-27T16:08:54Z</dcterms:created>
  <dcterms:modified xsi:type="dcterms:W3CDTF">2018-03-27T16:09:16Z</dcterms:modified>
</cp:coreProperties>
</file>