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Motor Thailand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A2-4067-B294-104644BB85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 Camry Club Thailand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43171</c:v>
                </c:pt>
                <c:pt idx="1">
                  <c:v>43172</c:v>
                </c:pt>
                <c:pt idx="2">
                  <c:v>43173</c:v>
                </c:pt>
                <c:pt idx="3">
                  <c:v>43174</c:v>
                </c:pt>
                <c:pt idx="4">
                  <c:v>43175</c:v>
                </c:pt>
                <c:pt idx="5">
                  <c:v>43176</c:v>
                </c:pt>
                <c:pt idx="6">
                  <c:v>43177</c:v>
                </c:pt>
                <c:pt idx="7">
                  <c:v>43178</c:v>
                </c:pt>
                <c:pt idx="8">
                  <c:v>43179</c:v>
                </c:pt>
                <c:pt idx="9">
                  <c:v>43180</c:v>
                </c:pt>
                <c:pt idx="10">
                  <c:v>43181</c:v>
                </c:pt>
                <c:pt idx="11">
                  <c:v>43182</c:v>
                </c:pt>
                <c:pt idx="12">
                  <c:v>43183</c:v>
                </c:pt>
                <c:pt idx="13">
                  <c:v>43184</c:v>
                </c:pt>
                <c:pt idx="14">
                  <c:v>43185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A2-4067-B294-104644BB8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206840"/>
        <c:axId val="305207168"/>
      </c:lineChart>
      <c:dateAx>
        <c:axId val="30520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207168"/>
        <c:crosses val="autoZero"/>
        <c:auto val="1"/>
        <c:lblOffset val="100"/>
        <c:baseTimeUnit val="days"/>
      </c:dateAx>
      <c:valAx>
        <c:axId val="30520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20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Motor Thailand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0.10698772004057</c:v>
                </c:pt>
                <c:pt idx="1">
                  <c:v>6.3000437913349003E-3</c:v>
                </c:pt>
                <c:pt idx="2">
                  <c:v>0.52374815857866996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8-4CF0-8B8C-A35CE707E2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 Camry Club Thailand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38-4CF0-8B8C-A35CE707E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37656"/>
        <c:axId val="242233720"/>
      </c:barChart>
      <c:catAx>
        <c:axId val="24223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3720"/>
        <c:crosses val="autoZero"/>
        <c:auto val="1"/>
        <c:lblAlgn val="ctr"/>
        <c:lblOffset val="100"/>
        <c:noMultiLvlLbl val="0"/>
      </c:catAx>
      <c:valAx>
        <c:axId val="24223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Toyota Motor Thailand</c:v>
                </c:pt>
                <c:pt idx="1">
                  <c:v>Toyota Camry Club Thailand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A-41F8-AB8E-80BBE597D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9824096"/>
        <c:axId val="469825736"/>
      </c:barChart>
      <c:catAx>
        <c:axId val="46982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825736"/>
        <c:crosses val="autoZero"/>
        <c:auto val="1"/>
        <c:lblAlgn val="ctr"/>
        <c:lblOffset val="100"/>
        <c:noMultiLvlLbl val="0"/>
      </c:catAx>
      <c:valAx>
        <c:axId val="46982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82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11469-69E1-4560-A5B2-C15CBD3D17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CA019-8C8B-4682-B6A7-1308CE214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abac</a:t>
            </a:r>
          </a:p>
        </p:txBody>
      </p:sp>
    </p:spTree>
    <p:extLst>
      <p:ext uri="{BB962C8B-B14F-4D97-AF65-F5344CB8AC3E}">
        <p14:creationId xmlns:p14="http://schemas.microsoft.com/office/powerpoint/2010/main" val="3908920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D0C1C-7F4B-4255-A769-68CA18E3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2A70A9-7C69-40C0-BB21-60F69A6EC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353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5C0EC-EA8A-4A27-89CD-A0761DFDF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496D3-BC92-4F8B-9E78-A0F956BEE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1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1D62-0570-46D4-99F9-0332B589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89D3D4-4DF8-4CFE-8204-9E95DB11F0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275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70A99-CA42-4202-BF0F-994AD4AD0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980F0-A7DD-4560-804B-55D46F7B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442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3A3D3-10C0-4414-8E4B-81252E40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BA234-617A-4C30-BE94-B1464B18B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657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380917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3685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3917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636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5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047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763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009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51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766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86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197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496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8924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76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484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42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5150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678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4F50C-E611-4908-9D23-22A64457A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00272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F9FF8-1D28-41A4-84B9-D981C8A65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8B1BB-403A-485F-8508-EAA83FB1E3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716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707486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2338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0461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24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95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795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002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00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685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681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02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87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56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1966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833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19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11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0334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04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- 2018-03-26 12:00:02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ในโอกาสฉลองครบรอบ 55 ปี บริษัท โตโยต้า มอเตอร์ ประเทศไทย จำกัด เดินหน้าสร้างรอยยิ้มและส่งความสุขสู่สังคมไทย กับกิจกรรม 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WONDERFUL JAPAN”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มอบประสบการณ์สุดพิเศษ พาลูกค้าผู้โชคดี 110 ท่าน  ไปเที่ยวประเทศญี่ปุ่น ด้วยการเดินทางสุดหรูในชั้น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Business class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กับสายการบินชั้นนำระดับโลก โดยพาทุกท่านไปเยี่ยมชมโรงงานประกอบรถยนต์โตโยต้า และพิพิธภัณฑ์โตโยต้าไคคัง สัมผัสลมหนาว ชมความงามของดอกซากุระ สนุกเพลิดเพลินกับสถานที่ท่องเที่ยวและอาหารเลิศรส จากเมือง นาโกย่า-โตเกียว ตลอด 7 วัน 5 คืน 
ทริปที่ 1 : 13- 19 มี.ค.61
ทริปที่ 2 : 18- 24 มี.ค.61
ทริปที่ 3 : 20- 26 มี.ค.61
ทริปที่ 4 : 29 มี.ค. – 4 เม.ย. 61
พบกับกิจกรรมดีๆ สำหรับลูกค้าโตโยต้าอีกมากมาย สามารถติดตามได้ทาง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www.toyota.co.th/customerservice  
#toyotawonderfuljapan 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เที่ยวญี่ปุ่นกับโตโยต้า 
#เช็ครถกับโตโยต้าก็ได้เที่ยวญี่ปุ่น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97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D454C-31C4-4663-84E4-C7C1BDC4D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41820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02E3D-884A-41AA-B9BC-E1CF8DC6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376F2-BCD6-46DC-8C04-003413358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185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2343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31740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340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97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684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89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342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82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956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958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616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8308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5463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970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26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0798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4486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5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- 2018-03-26 11:00:03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ATIV Big Thanks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ขอบคุณ กว่าหมื่นความเชื่อมั่น  การันตีความมั่นใจ จากผู้ใช้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ATIV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ตัวจริง เสียงจริง
#มั่นใจมาเต็มขนาดนี้  #คุณล่ะลองรึยัง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0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F6AA2-A28D-43F3-B185-B48B97521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64821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FE9EE-9FA8-404C-8C7E-BC0BD99B5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4ABC3-21F4-4FF3-96BD-296106C94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89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439456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51517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43433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545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925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41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443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940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76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92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11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637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456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49518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5857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578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1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4547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3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- 2018-03-26 08:20:17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ประกาศผลรายชื่อผู้โชคดีจากกิจกรรมแจกบัตรเข้างาน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 Show 2018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จำนวน 100 รางวัล 
สามารถตรวจสอบรายชื่อผู้โชคดีได้ที่นี่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https://goo.gl/Acyk25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ทีมงานจะติดต่อผู้โชคดีทั้ง 100 ท่าน 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เพื่อขอทราบข้อมูลในการจัดส่งบัตรเข้างาน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 Show 2018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และรบกวนผู้โชคดีทุกท่านแจ้งรายละเอียดกลับภายในวันที่ 27 มีนาคมนี้
(หากไม่ติดต่อกลับภายในวันที่กำหนดจะถือว่าสละสิทธิ์)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LIVEALIVE
#TOYOTA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3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D0D0B-D867-4945-9C8A-13DF94B30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45141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83A2-E422-4498-9CCB-326778C64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E7976-6AD8-45D5-A3C4-FD277B2E8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112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95159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06771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3576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854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651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03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76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706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067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58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701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839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7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7715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2623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97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234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993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43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- 2018-03-26 08:18:06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ประกาศผลรายชื่อผู้โชคดีจากกิจกรรมแจกบัตรเข้างาน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Motor Show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75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- 2018-03-26 06:36:00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เทคโนโลยียานยนต์แห่งอนาคต
ที่จะทำให้ชีวิตของคุณสะดวกสบายและสมบูรณ์แบบยิ่งขึ้น
ร่วมกิจกรรม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ที่บูธโตโยต้า รับของรางวัลพิเศษมากมายพิเศษสุด
สำหรับลูกค้าโตโยต้าเพียงโชว์กุญแจที่เคาน์เตอร์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Privilege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รับทันทีของที่ระลึกและคูปองสิทธิพิเศษ
พบกันในงานมอเตอร์โชว์ 2018
ที่อิมแพ็คชาเลนเจอร์ เมืองทองธานี
ตั้งแต่วันที่ 28 มี.ค. - 8 เม.ย. นี้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701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64496-280B-4303-AF9C-23832213C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395794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632CE-061E-4705-B96D-086A6BC67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77F1D-930C-4C43-864E-23878122C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2536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54919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1390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35071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5594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603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1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705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804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07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634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407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66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8440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6762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272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4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544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1025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25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- 2018-03-25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งานเท่ งานปลอดภัย ไว้ใจ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C-HR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กลับบ้านมืดแค่ไหนก็ไม่หวั่น 
มีระบบ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 Me Home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ระบบควบคุมไฟส่องสว่างอัตโนมัติ หลังดับเครื่องซะอย่าง
ดูแลทุกการเดินทาง ปลอดภัยตั้งแต่สตาร์ทจนถึงจุดหมาย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14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96709-FD19-40A8-B7FE-CEBF98EEF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43443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DBD9-1D81-4BDE-A572-CE41E6CAF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CAC06-1E62-4EDB-B8BC-1FFDD0469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149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43041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8220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5610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1257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68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549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80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41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193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6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281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391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38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1747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138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15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455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1095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62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- 2018-03-24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อยากเริ่มต้นสนุก แค่กดปุ่มสตาร์ท
ลุยไปพร้อมกับ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Fortuner TRD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ให้อารมณ์สปอร์ต
ตั้งแต่เริ่มสตาร์ท กับปุ่ม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Push Start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พร้อมสัญลักษณ์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TRD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เท่ห์ตั้งแต่เริ่มแบบนี้ ต้องออกไปสะสมไมล์ประสบการณ์ใหม่ๆกันในวันหยุดนี้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#ToyotaFortuner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17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6A8BB-9334-4615-9334-44B69859E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60729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2976-98AF-4A3E-B34D-E877D3FB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3BB0D-7E22-4771-8C02-A43A5A91C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090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830451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00464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9112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398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308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95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436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76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24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46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43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137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493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63998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3303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97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884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260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8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- 2018-03-23 14:00:24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โตโยต้า ผู้นำเทคโนโลยีการเชื่อมต่อของรถยนต์ที่ตอบทุกไลฟ์สไตล์ พร้อมแล้วในรถยนต์โตโยต้า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T-CONNECT TELEMATICS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อีกขั้นของเทคโนโลยีล้ำสมัยที่พัฒนาอย่างต่อเนื่อง
เพื่อความมั่นใจในทุกการเชื่อมต่อ ใช้งานได้ทั้งบนระบบสัมผัสในรถยนต์ สมาร์ทโฟน
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Watch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ตอบทุกไลฟ์สไตล์การเดินทางของคุณ ด้วยฟังก์ชันมากมายอาทิเช่น
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 My Car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ระบุพิกัดรถจากแอปพลิเคชัน
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Operator Service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ผู้ช่วยค้นหาเส้นทาง 24 ชั่วโมง
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Navigator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นำทางสู่จุดหมายในคลิกเดียว
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Parking Alert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แจ้งเตือนเมื่อรถถูกสตาร์ท หรือเคลื่อนที่
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TOYOTA Wi-Fi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เชื่อมต่อโลกออนไลน์ได้ทุกที่
ศึกษารายละเอียดเพิ่มเติม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https://www.toyota.co.th/t-connect
#LIVEALIVE
#TOYOTA
#TConnectTelematics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647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1DE8D-BC21-40B1-B212-4B91B46EF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926454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AB607-34A7-4C58-BC03-CF7F57AA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619C0-84D8-49F8-BAAC-870C65191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844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485520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9956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5833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4912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014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962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310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98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19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45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581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422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956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5784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9546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435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355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903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38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- 2018-03-23 13:30:46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NEW C-HR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ยนตรกรรมที่ไร้ขีดจำกัด 
ได้ที่งานมอเตอร์โชว์ 2018 
พร้อมรับข้อเสนอที่สมบูรณ์แบบเมื่อจอง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C-HR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และทดลองขับ ลุ้นรับ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WATCH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ฟรี! จำนวน 100 รางวัล
วันนี้ ถึง วันที่ 8 เมษายน 2561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37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D553E-7404-4318-9E28-39D079CCB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3634394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EBE2E-8845-4B20-8398-1CAC1F1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A6D5C-3C6B-4D8E-917B-A58F8DA46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087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70779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099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242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0324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01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40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113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53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530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585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532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78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8303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943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2188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835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613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2868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- 2018-03-23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เพราะชีวิตยังมีหลายมุมหลายด้านให้ออกไปค้นหาอะไรใหม่ๆ 
ถ้าพร้อมแล้วก็อย่ามัวเสียเวลา 
เลือกอะไรที่ใช่ แล้วออกไปใช้ชีวิตกัน!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#LIVEALIVE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0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A0140-6C72-4828-BE12-8C6F8FB9D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603768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10923-3EB0-4DCE-B795-17D9A1A5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DF61E-57D3-4784-BAD3-B1C7D23EE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699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6651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5144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75181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7945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20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051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63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61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252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63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74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326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2010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1171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660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061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2875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8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TOYOTA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แจกบัตรเข้าชมงานมอเตอร์โชว์ ครั้งที่ 39 จำนวน 100 รางวัล 
(ท่านละ 2 ใบ) และอยากชวนทุกคนเข้ามาชมยนตรกรรมสุดล้ำจากโตโยต้า
กติกาการร่วมสนุกง่ายๆเพียงแค่
1. คอมเมนท์ใต้ภาพนี้ว่า รถยนต์โตโยต้ารุ่นไหนที่ใช่สำหรับคุณ เพราะอะไร ?
2. แชร์โพสต์นี้ พร้อมตั้งค่าเป็นสาธารณะ 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Public)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พร้อม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ว่า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TOYOTAxMOTORSHOW2018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แค่นี้ก็เตรียมลุ้นเป็นหนึ่งในผู้โชคดีจำนวน 100 ท่านไปสัมผัสรถยนต์ที่ใช่จากโตโยต้าภายในงานมอเตอร์โชว์ ครั้งที่ 39 นี้ ตั้งแต่วันที่ 28 มีนาคม – 8 เมษายน 2561 
ที่อาคารชาเลนเจอร์ 1-3 อิมแพค เมืองทองธานี ได้เลย
สามารถเล่นกิจกรรมนี้ได้ตั้งแต่วันนี้ – 25 มีนาคมนี้ เท่านั้น !
เงื่อนไขกิจกรรม
- การตัดสินของคณะกรรมการถือเป็นที่สิ้นสุด 
- ของรางวัลไม่สามารถเปลี่ยนแปลงเป็นเงินสดได้
- ประกาศรายชื่อผู้โชคดี วันที่ 26 มีนาคม 2561
ผู้โชคดี ต้องยืนยันสิทธิ์เพื่อรับของรางวัลผ่านทาง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โดยระบุ ชื่อ-นามสกุล ที่อยู่ในการจัดส่งของรางวัล 
และเบอร์โทรศัพท์ติดต่อ ภายในวันที่ 27 มีนาคม 2561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807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3984E-3196-4C9E-A29C-732C17ABC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988969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2E49-A2D4-44C9-BF26-C88C2303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7F10C-72A7-4F71-9C4F-9DCFBF557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695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55934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6845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5989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9203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25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622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965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749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377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281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760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3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9855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1437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41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095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28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155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35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- 2018-03-22 12:32:34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เพียงเริ่มสตาร์ท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Camry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ก็ก้าวสู่โลกแห่งความหรูหราที่สมบูรณ์แบบ
ที่มาพร้อมเอกสิทธิ์พิเศษจาก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Camry The Ultimate Experience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ประสบการณ์สุดหรูที่ใครก็ให้ไม่ได้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#ToyotaCAMRY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73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F8021-29C3-44A3-B7AA-DAB3B8CCE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3352835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FF4BB-AC53-468F-9768-BB18A6FB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76644-10BB-47FC-B26E-2A529FAD8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735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91818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1370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1753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7799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14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659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95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052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271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857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553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855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1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59023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724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13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8713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689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7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- 2018-03-21 11:05:35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เมื่อคุณหมื่นทนไม่ไหวต้องขอออกมาระบายความในใจต่อข้า
“เจ้าเป็นคนชอบรถยนตรกรรมล้ำเลิศ
ชอบเปิดประสบการณ์ใหม่ให้ชีวิต
ด้วยโตโยต้า ยาริส คู่ใจ
จิตใจจดจ้องแต่เรื่องดีไซน์
ชอบชม้อยชม้ายชายตา
มองไฟหน้า ไฟหลัง
วันๆ เอาแต่นั่งบนเบาะนุ่มสบาย 
ดูละม้ายคล้ายคนเบิกบาน
แค่ขยับก้านเกียร์รถก็เพียบพร้อมออกทะยาน
เจ้าช่างเหมาะสม กับรถคันนี้ยิ่งนัก”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#ToyotaYaris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24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5E429-61AC-4FA1-A387-EBF31F5AE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3808161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3A089-34FF-4886-81D9-3F0A3CE3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EB7BB-BD25-41F0-9C0A-618C14438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661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98135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4274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9457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3037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15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807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45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37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761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87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21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139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451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03231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8112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51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411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7059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- 2018-03-21 05:10:10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ประกาศผลรายชื่อผู้โชคดีจากกิจกรรมลุ้นรับบัตรชมภาพยนตร์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Pacific Rim 2 Uprising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ฟรี !
ตรวจสอบรายชื่อผู้โชคดีได้แล้วที่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https://goo.gl/aMj4gz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ผู้โชคดีกรุณายืนยันสิทธิ์โดยการส่งข้อความผ่าน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ของเพจ (คลิกเพื่อส่งข้อความได้ที่นี่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http://m.me/toyotamotor.th)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เพื่อแจ้งชื่อ-นามสกุล อีเมล และเบอร์โทรศัพท์ติดต่อกลับ ภายในวันที่ 21 มีนาคมนี้
แล้วพบกันวันศุกร์ที่ 23 มีนาคมนี้ รอบเวลา 19.30 น. 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 World Cinema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ศูนย์การค้าเซ็นทรัลเวิลด์
สามารถรับบัตรได้ที่บูธโตโยต้า โรงภาพยนตร์ชั้น 8 ตั้งแต่เวลา 17.30 น. เป็นต้นไป
(หากไม่ติดต่อกลับภายในวันที่กำหนดจะถือว่าสละสิทธิ์)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LIVEALIVE
#TOYOTA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20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26DFE-8277-44F3-941A-C1A88F772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63352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A901-3750-4896-AD0A-CA929CE03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8A7C9-F6FC-45AF-AE2F-1DC429830C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102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31933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3233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9297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8589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717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2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068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0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4731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58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22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8833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7775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7905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631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279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6876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0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- 2018-03-21 05:05:00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ประกาศผลรายชื่อผู้โชคดีจากกิจกรรมลุ้นรับบัตรชมภาพยนตร์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Pacific Rim 2 Uprising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ฟรี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6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- 2018-03-20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เขาว่ากันว่า...
ใครได้ขับ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Sienta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ก็แฮปปี้~~
เพราะพื้นที่ภายในกว๊างงงง...กว้าง 
ของใหญ่ คนเยอะก็เอาอยู่ ไปได้หมดเท่าที่ใจต้องการ
แต่สิบปากว่า ก็ไม่เท่าได้ขับเอง 
ทดลองขับได้แล้ววันนี้ที่โชว์รูมโตโยต้าทุกสาขา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#ToyotaSienta
#BringItAll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26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F79F8-D05A-41B0-9D87-0BB9EEF02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598907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2D375-B78B-40DA-AE83-CCD96234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F1CC5-8D99-449D-8B6E-A9C029956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551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36750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7550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8741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9074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77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611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903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880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34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647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433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88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027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3384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9226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479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44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9447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53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- 2018-03-19 12:28:42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หลากหลายเหตุผลที่ทำให้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Fortuner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คันนี้โดดเด่นเหนือใคร ทั้งด้านการดีไซน์
ที่สะท้อนความเป็นตัวคุณได้อย่างภาคภูมิ
พร้อมสมรรถนะขับขี่ที่สามารถพาคุณ
ไปในทุกเส้นทาง เหตุผลไหนที่ใช่คุณ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#ToyotaFortuner
#NewLegendOfThePride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92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8CD79-D1D7-4F50-A573-FF495F23D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7281438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FBB85-3F9F-42C3-A152-94F877F7E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6B2F2-6D5B-4BE0-AC98-4A65781362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669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23239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7302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1912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2727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581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717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35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824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17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178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601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490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841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8893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1443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51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991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496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82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- 2018-03-18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พร้อมสำหรับทุกการเดินทางด้วยเทคโนโลยีอัจฉริยะระบบ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Telemetics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Fortuner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ที่จะทำให้การเดินทางของคุณปลอดภัยเหนือระดับกว่าที่เคย
ให้คุณสะดวกสบายทุกเส้นทาง..พร้อมลุยไปกับเรา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#FORTUNER
#TConnectTelematics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25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C7B58-3041-494E-BF18-E9A49B9DB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965091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6DE5B-AECC-4390-87DB-B018AD1A3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C1B714-4D54-4F8A-9CD2-757703722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620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79573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5985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66155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1019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14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6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618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233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132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499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46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140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7245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6138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123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069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221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81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- 2018-03-17 12:10:34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ขับเฟี้ยว เลี้ยวสนุก ถอยไม่หวั่น
ต้อง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C-HR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คันนี้เท่านั้น มาพร้อมระบบสัญญาณเตือนกะระยะทั้งหน้าหลัง
จุดๆ นี้พร้อมลุยทุกที่ ที่แคบก็สบายหายห่วง
ทั้งเท่และทั้งปลอดภัย...ไม่ให้รักหมดใจยังไงไหว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74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A021B-4B81-4C6A-B675-B6703D72D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3951244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050EA-A691-49C0-828B-8252E2E6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0E814-0383-4612-9354-563C9F142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566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253676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4847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3916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2264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265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7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558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986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10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587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73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34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112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5574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36918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534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826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529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8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- 2018-03-16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นั่งแล้วสดชื่นเหมือนอยู่ในทุ่งลาเวนเดอร์ แถมภายในกว้างใหญ่เหมือนใจพี่เลยจริงๆ นะ 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Sienta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คันนี้ บอกเลยถ้าได้ลองขับขี่ รับรองจะหลงรัก
#เสียงริต้า
#ม๊วฟ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#ToyotaSienta
#BringItAll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35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CD9E2-BE74-42B1-9188-20880C102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772515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C0103-62D9-4F3B-A2B9-33A45C10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2721D-33B0-4CB0-A963-F5B707C77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651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61536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7008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9168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190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925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692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95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143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30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78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901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538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367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9822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2911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260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1810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2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ช่างอู่นอกฟันธง “ไฮบริดดูแลได้ ง่ายนิดเดียว”
สัมผัสสุดยอดเทคโนโลยีไฮบริดได้ที่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http://www.toyota.co.th/hybrid
#TOYOTAHYBRID
#CAMRYHYBRID
#CHRHYBRID
#10YBattGuarantee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6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04065-8CEA-4F96-93F0-12E907CD9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1585917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9560-559B-4B9B-B0B7-22655B5C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F11FA-771B-427A-90A4-FF726DE47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111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79957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4589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7755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164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514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148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551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36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019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71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90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99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8897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3646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573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84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881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7112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9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- 2018-03-16 12:29:14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ALIVE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ชวนคุณมาร่วมสนุกเพื่อลุ้นรับบัตรชมภาพยนตร์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Pacific Rim 2 Uprising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ฟรี !! รอบวันศุกร์ที่ 23 มีนาคม 2561 เวลา 19.30 น. ณ โรงภาพยนตร์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 World Cinema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ศูนย์การค้าเซ็นทรัลเวิลด์ กติกาง่ายเพียงแค่
1. โพสต์ภาพถ่ายการเดินทางที่สนุกสุดขีด ในสไตล์คุณที่ช่องคอมเม้นท์ใต้ภาพนี้
2. แชร์โพสต์นี้พร้อมกับใส่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 #LIVEALIVE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ออกไปใช้ชีวิต
ง่ายๆแค่นี้ก็ลุ้นบัตรชมภาพยนตร์ไปเลย 100 รางวัลๆ ละ 2 ที่นั่ง
พิเศษ ทุกที่นั่งรับฟรีเครื่องดื่ม และป็อบคอร์น
ร่วมสนุกได้ตั้งแต่วันนี้ - 19 มีนาคมนี้ !
ทีมงานจะสุ่มจับสลากผู้โชคดี และประกาศผลผู้โชคดี วันที่ 21 มีนาคมนี้ 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Page : Toyota Motor Thailand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และที่คอมเม้นท์ใต้โพสต์
แล้วเจอกันวันศุกร์ที่ 23 มีนาคมนี้ 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#LIVEALIVE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ออกไปใช้ชีวิต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502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6BC89-5E66-4D32-8196-40BD41EB8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449126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91078-A4A6-4165-B3BB-E904DDCF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0169E-B26E-47E1-BFA6-9D8747A8C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3460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30645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1592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6393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0952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69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138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41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23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866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948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914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573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1441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90004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777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98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8797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2914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64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นั่งแล้วสดชื่นเหมือนอยู่ในทุ่งลาเวนเดอร์ แถมภายในกว้างใหญ่เหมือนใจพี่เลยจริงๆ นะ 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Sienta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คันนี้ บอกเลยถ้าได้ลองขับขี่ รับรองจะหลงรัก
#เสียงริต้า
#ม๊วฟ 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#ToyotaSienta
#BringItAll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71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5E3D5-D354-49F2-89C5-98561FC14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3511844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6889-2767-48CB-A226-8AAE9CF8A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C30E6-8D52-4925-8A4C-6AE5A8776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697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31912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9114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88838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4775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77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931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197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565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807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94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545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01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069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7479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8812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617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447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223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49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- 2018-03-15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ทุกคนสามารถสร้างความสุขและแรงบันดาลใจได้ไม่ยาก
เพียงแค่คุณกล้าที่จะลอง ทำสิ่งใหม่ๆที่ไม่เคยทำ
กล้าที่จะได้เรียนรู้ และกล้าที่จะออกไปใช้ชีวิตในแบบที่เป็นคุณ
ติดตามเรื่องราวเส้นทางที่หลากหลายเพื่อเป็นแรงบันดาลใจในการออกไปใช้ชีวิตได้ที่นี่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LIVEALIVE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ออกไปใช้ชีวิต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getsunova
#TOYOTA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54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5E47F-3CA2-4D27-A72D-AE272D1F7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904201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8CDB2-CDB5-4616-9611-9F265707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D297D-90A7-4B8A-A887-5FB95C60C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021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16976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7359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2430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948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37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60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785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019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2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581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54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34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281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56191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873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56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748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6269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38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Motor Thailand - 2018-03-15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ฟอร์จูนเนอร์ 2.8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และ 2.4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ซิกม่าโฟร์ ขับเคลื่อน 4 ล้อ
ขีดสุดสมรรถนะเหนือชั้นของการขับเคลื่อน พร้อมด้วยระบบช่วงล่างที่หนักแน่น
ยึดเกาะถนนทุกการขับขี่ ลุยได้เหนือกว่าในทุกเส้นทาง
และใหม่ ระบบ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T-Connect Telematics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ตอบชีวิตที่ล้ำสมัยให้ความ
สะดวกสบายตลอดการเดินทาง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Fortuner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ท้าทายทุกข้อจำกัดชีวิต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
#ToyotaFortuner
#NewLegendOfThePride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333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222DB-3A0A-44D9-BAF3-188F37535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</p:spTree>
    <p:extLst>
      <p:ext uri="{BB962C8B-B14F-4D97-AF65-F5344CB8AC3E}">
        <p14:creationId xmlns:p14="http://schemas.microsoft.com/office/powerpoint/2010/main" val="2706224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6FF1A-EF0A-454F-AD12-CF93246B3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D852E5-1BB8-4552-88A9-DABF80927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848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77158-7C7F-4404-9783-4E2622298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2DC84-35FB-4A2D-ABEE-1371A14D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69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1531</Words>
  <Application>Microsoft Office PowerPoint</Application>
  <PresentationFormat>On-screen Show (4:3)</PresentationFormat>
  <Paragraphs>941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Cordia New</vt:lpstr>
      <vt:lpstr>Arial</vt:lpstr>
      <vt:lpstr>Calibri</vt:lpstr>
      <vt:lpstr>quintly_template</vt:lpstr>
      <vt:lpstr>Content Optimization Benchmark</vt:lpstr>
      <vt:lpstr>Facebook Own Posts</vt:lpstr>
      <vt:lpstr>Facebook Interaction Rate By Post Type</vt:lpstr>
      <vt:lpstr>Facebook Own Posts Table - 1 of 24</vt:lpstr>
      <vt:lpstr>Facebook Own Posts Table - 2 of 24</vt:lpstr>
      <vt:lpstr>Facebook Own Posts Table - 3 of 24</vt:lpstr>
      <vt:lpstr>Facebook Own Posts Table - 4 of 24</vt:lpstr>
      <vt:lpstr>Facebook Own Posts Table - 5 of 24</vt:lpstr>
      <vt:lpstr>Facebook Own Posts Table - 6 of 24</vt:lpstr>
      <vt:lpstr>Facebook Own Posts Table - 7 of 24</vt:lpstr>
      <vt:lpstr>Facebook Own Posts Table - 8 of 24</vt:lpstr>
      <vt:lpstr>Facebook Own Posts Table - 9 of 24</vt:lpstr>
      <vt:lpstr>Facebook Own Posts Table - 10 of 24</vt:lpstr>
      <vt:lpstr>Facebook Own Posts Table - 11 of 24</vt:lpstr>
      <vt:lpstr>Facebook Own Posts Table - 12 of 24</vt:lpstr>
      <vt:lpstr>Facebook Own Posts Table - 13 of 24</vt:lpstr>
      <vt:lpstr>Facebook Own Posts Table - 14 of 24</vt:lpstr>
      <vt:lpstr>Facebook Own Posts Table - 15 of 24</vt:lpstr>
      <vt:lpstr>Facebook Own Posts Table - 16 of 24</vt:lpstr>
      <vt:lpstr>Facebook Own Posts Table - 17 of 24</vt:lpstr>
      <vt:lpstr>Facebook Own Posts Table - 18 of 24</vt:lpstr>
      <vt:lpstr>Facebook Own Posts Table - 19 of 24</vt:lpstr>
      <vt:lpstr>Facebook Own Posts Table - 20 of 24</vt:lpstr>
      <vt:lpstr>Facebook Own Posts Table - 21 of 24</vt:lpstr>
      <vt:lpstr>Facebook Own Posts Table - 22 of 24</vt:lpstr>
      <vt:lpstr>Facebook Own Posts Table - 23 of 24</vt:lpstr>
      <vt:lpstr>Facebook Own Posts Table - 24 of 24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2018-03-27T08:39:54Z</dcterms:created>
  <dcterms:modified xsi:type="dcterms:W3CDTF">2018-03-27T08:41:16Z</dcterms:modified>
</cp:coreProperties>
</file>