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104AD-3CD1-4621-A487-D2A812CD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18AE87-AC3B-4D46-AADE-7B6A553740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823480"/>
              </p:ext>
            </p:extLst>
          </p:nvPr>
        </p:nvGraphicFramePr>
        <p:xfrm>
          <a:off x="457200" y="1731963"/>
          <a:ext cx="7745986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114285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771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047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828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7191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1051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03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934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710263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539037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566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935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799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36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308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80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812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872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218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72721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614381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453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086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87992-7102-403C-AE4C-50EF7BA34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35208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242B1-075A-4C42-B6E3-C76776D81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2386E-548C-447D-B2DD-60BB04E2A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7050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00409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692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2949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535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3101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271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111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78317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935105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51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302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345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780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67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451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1007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73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854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41695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96606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29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56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08:03:08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207668586_1081415832389725_4378836451953163655_n.jpg?_nc_cat=101&amp;ccb=1-3&amp;_nc_sid=8ae9d6&amp;_nc_eui2=AeETlVN_cakOKOtfNat6DGf8bCvWWACLEhZsK9ZYAIsSFsdzJenr7R3QY7ug2l16c2KAZYIK6bFopLK-hQBVPnxB&amp;_nc_ohc=tzuMDsL37DwAX-M2TRH&amp;_nc_ht=scontent-bos3-1.cdninstagram.com&amp;oh=89ae716104c3ffda8153edc927e4ca91&amp;oe=60E6F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@17903352131005673@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 mês de junho é marcado como o mês do orgulho LGBTQIA+, por conta da Rebelião de Stonewall. 🤔 A rebelião foi uma série de manifestações de membros da comunidade LGBTQIA+ contra uma invasão policial em Nova Iorque, no bar Stonewall Inn, em 28 de junho de 1969. 
Após o acontecimento, o mês se tornou motivo de resistência, uma forma de celebrar as conquistas alcançadas pela comunidade nos planos legais, culturais, sociais etc. 🌈
👉Entretanto, o orgulho LGBTQIA+ ainda é atravessado por duras estatísticas. Fizemos um compilado importante para informar e enriquecer seus conhecimentos sobre o assunto. O tema pode ser abordado na Redação e em questões de Enem e vestibulares. 
#descomplica #enem #educacao #dicaenem #studygram #studies #study #estudos #vestibular #enem2021 #vidadeestudante #vidadeuniversitário #dicadeestudo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https://quintly-image-storage.s3.amazonaws.com/97479ab345c88afc3f24a487829aec65/845f245cd716da292423136b33286240.jpg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https://www.instagram.com/p/CQqVbiVsPZ1/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CQqVbiVsPZ1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334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D5FF7-3FA0-40A8-9158-93388B753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32473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CD4AC-BA4A-4F93-99D1-421735AFC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E1E1E-A074-44C5-9FB5-3A6B15549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854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47003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217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666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9724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515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8281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15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2092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78708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968605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616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250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92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24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652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715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297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199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644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206184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99598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265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6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06/28/2021 18:00:53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209008385_824662108155273_3891208204829721720_n.jpg?_nc_cat=110&amp;ccb=1-3&amp;_nc_sid=8ae9d6&amp;_nc_eui2=AeHOMJ6Mo6yNwRJykJs-uIkouuhOQ2pS-Mi66E5DalL4yPl3TJU72oJOfugb3ofg1s6V5VaKvSeIOCy-0dDlx9_z&amp;_nc_ohc=OPDl2I122oQAX9wADB-&amp;_nc_ht=scontent-bos3-1.cdninstagram.com&amp;oh=5b02027f807684f5fe17199f6ce7f5f1&amp;oe=60E25F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@18232989760029694@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Levanta a cabeça, princesa, se não você perde as AULAS!💪👑 Nossos primeiros convidados confirmadíssimos no aulão são: Arthur Picoli e @eujessicamueller 💚 
👉Os anjos vão se juntar ao Desco no aulão Agora Vai Enem 2021, que vai rolar na quarta, dia 30, a partir das 15h! 
👉Você não está sozinho e nós vamos te acompanhar nessa jornada de 20 semanas até o Enem! Ativa o lembre no nosso canal do Youtube.✨ 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https://quintly-image-storage.s3.amazonaws.com/97479ab345c88afc3f24a487829aec65/87ea35e06656d01f9e6dbbe23b5743cc.jpg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https://www.instagram.com/p/CQrZ1jNMGIv/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CQrZ1jNMGIv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449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5D8C6-B1FA-4DA2-B389-55F8EAEBD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36519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C3F4-99FA-436E-9C74-33C4CCF54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4D30F-5161-419E-A3BC-895E127176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220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425808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03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082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9816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696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6759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20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1742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67761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275908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476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03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821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44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647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400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8920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620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7962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32527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10728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6818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00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06/29/2021 14:45:01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210159620_4052547798134211_8352711260312537958_n.jpg?_nc_cat=102&amp;ccb=1-3&amp;_nc_sid=8ae9d6&amp;_nc_eui2=AeELOphH6xlP7MOitayeb2D8cHQ_3WzcMkVwdD_dbNwyRfWQFI1L6GeRp7mDLIHRCt7b4RbzZiC107qFWYSb2x8k&amp;_nc_ohc=ZXmJOqUEJ64AX93OxUk&amp;_nc_ht=scontent-bos3-1.cdninstagram.com&amp;oh=95b6f02ef21f65ae298469591874d15a&amp;oe=60E804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@17897520173112918@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Já assistiu ao filme 'Extraordinário'? 👀 A @querosercaloura sabe bem como usá-lo na Redação! Confira esse repost incrível sobre tudo o que esse filme agrega! 💚
#repost @querosercaloura
🍿REDACINE na área 🍿
Prepara o lencinho, porque esse filme vai te arrancar lágrimas, de tão emocionante que é 🥺😭😍
Já assistiu a esse filme? Compartilhe aqui nos comentários o que você achou dele e se já usou em alguma redação sua.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https://quintly-image-storage.s3.amazonaws.com/97479ab345c88afc3f24a487829aec65/974eb8c574eae7332e068be7e937bcec.jpg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https://www.instagram.com/p/CQtoN2GM07T/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CQtoN2GM07T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540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E9AAD-F61D-40DC-AF6C-D7319BFCC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78115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308E1-89A5-4D47-98D8-12CA357F4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33A43F-260B-42D6-948E-9ED2172196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193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954595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49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896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3554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1328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5181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00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787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66780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66842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8690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37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438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460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663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09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636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654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319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42544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487352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991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11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06/29/2021 18:02:19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209039399_313338097126295_8776236298037658362_n.jpg?_nc_cat=106&amp;ccb=1-3&amp;_nc_sid=8ae9d6&amp;_nc_eui2=AeFgKKa-UKF6JQUmHQNVz-xCsfmeX6KWl3Cx-Z5fopaXcHTLUZEo3TMcBhrRyhKS2XG9cSE3oDbaBmYT0qvkwM4y&amp;_nc_ohc=vpnmY7LXwKsAX9blhfB&amp;_nc_ht=scontent-bos3-1.cdninstagram.com&amp;oh=3e90bba15901dd22b0e157a57de36e0b&amp;oe=60E242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@17937232543558112@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última convidada confirmada é ELA, a MULHER, pode entrar: @kercardoso 🌸
👉Essa perfeita vai se juntar a Arthur Picoli e @eujessicamueller no aulão Agora Vai Enem 2021, que vai rolar amanhã, dia 30, a partir das 15h!
👉Vamos te acompanhar nessa jornada de 20 semanas até o Enem com esse timaço incrível! Ativa o lembre no nosso canal do Youtube.✨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https://quintly-image-storage.s3.amazonaws.com/97479ab345c88afc3f24a487829aec65/ade3938fc568f3d85fc98062013c1a04.jpg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https://www.instagram.com/p/CQt-y6EsvH2/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CQt-y6EsvH2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2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95B96-390C-4DD3-B51F-7F6287DFE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86527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67F9B-F037-440F-B414-0D9FAEBA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C30E2-180D-4A5D-A5A4-FDA2BB0AE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7053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15907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785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348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3333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9525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73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577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212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89609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775306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0043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755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732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08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697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783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694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0261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7373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0193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042640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703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18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06/30/2021 09:21:48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209994620_3898852773547072_986968120245384456_n.jpg?_nc_cat=105&amp;ccb=1-3&amp;_nc_sid=8ae9d6&amp;_nc_eui2=AeEn8KN0_atFcYc1wWcEukyFjCFS9YUrgWSMIVL1hSuBZA5D1SOh4nNAamRQXFBzA5rQKm9Ft5XIdwClDQ1ZAwOt&amp;_nc_ohc=suT5TgFyf78AX-lF1Xo&amp;_nc_oc=AQlga3fCAio4Dut-iQfVEVXYWulqSmnOFtPZ13PMHEPfuMGSOpvuLdq13FU69ZmhhoQ&amp;_nc_ht=scontent-bos3-1.cdninstagram.com&amp;oh=c1aee575ef0dca352be8cda8fac2779d&amp;oe=60E7B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@17982566014364146@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[COMPARTILHE ESTE POST]
🗣️INSCRIÇÕES ABERTAS PARA O ENEM 2021!
👉Na hora de fazer a sua inscrição, você sempre deve ter em mãos:
-Documento de Identidade (RG)
-CPF
-Endereço residencial e e-mail válido
👉A inscrição do Enem é feita exclusivamente pela internet, no site do Inep. É necessário preencher um formulário de inscrição com seus dados pessoais, educacionais e socioeconômicos. Preencha com muita atenção!
👉Quando finalizar a inscrição, você terá um número de inscrição e uma senha de acesso. É com eles que você vai poder:
-acessar sua inscrição;
-fazer a alteração de dados cadastrais;
-acompanhar sua inscrição antes e depois de pagar a taxa de inscrição;
-checar os seus resultados da prova.
👉Mas atenção: você pode, sim, alterar seus dados, mas somente durante o período de inscrição! Quer uma dica? Se inscreva HOJE, assim você terá tempo para revisar tudo com calma.
✨Já começou a se preparar com a gente? Corre no link da bio, o preço tá especial!✨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https://quintly-image-storage.s3.amazonaws.com/97479ab345c88afc3f24a487829aec65/90425a63af1d42d65903ec05933ad830.jpg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https://www.instagram.com/p/CQvoBazMG1Y/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CQvoBazMG1Y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15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155A3-51DA-43D9-9497-334AC9AC6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940607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CDEA7-6EA8-4858-B4DB-8FF7B2F50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D19368-14C5-419F-973C-6D28B9FF0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58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82470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017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695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474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5588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9368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8673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662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2653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105598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906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129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447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037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8826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977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724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485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0442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90115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933206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097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55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06/30/2021 11:01:05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210941254_327603029013848_590459626613203719_n.jpg?_nc_cat=108&amp;ccb=1-3&amp;_nc_sid=8ae9d6&amp;_nc_eui2=AeGZKtrpYQOMSu4Xoh-r_0xS9m1q9ZgnM832bWr1mCczzctgzHnselxwd510jLP8S4m5PAuW675QPizllpgrV1eW&amp;_nc_ohc=dq_qZVk4EusAX8ii1sM&amp;_nc_ht=scontent-bos3-1.cdninstagram.com&amp;oh=619f5ef7c5158f72de3644cb49f46b61&amp;oe=60E25313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@17857766339586900@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[COMPARTILHE O POST]
💥HOJE É DIA DE DAR START NOS ESTUDOS! 
👉Arthur Picoli, @kercardoso e @eujessicamueller vão se juntar ao nosso timaço de professores no aulão Agora Vai Enem 2021! ✨
👉Vem dar o primeiro passo nos estudos HOJE, a partir das 15h, em youtube.com/descomplica 💚 Garantimos aulas incríveis, convidados perfeitos e muita animação pra você iniciar sua jornada de 20 semanas até a aprovação! 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https://quintly-image-storage.s3.amazonaws.com/97479ab345c88afc3f24a487829aec65/747c34eb642c572cf652219d0b7ee376.jpg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https://www.instagram.com/p/CQvzYl8M_qA/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CQvzYl8M_qA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303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73DB7-D39A-4D46-B514-4475A45D2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73142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6D682-3BA7-4F4C-BF7D-2956201E2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D5F86-4CAE-4314-9892-54929D7EC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676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18360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49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172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1379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0085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964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320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300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86673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567296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785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96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700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492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85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91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855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128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0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82718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126502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91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08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06/30/2021 12:29:56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209094932_852593232015659_1754045624252412239_n.jpg?_nc_cat=101&amp;ccb=1-3&amp;_nc_sid=8ae9d6&amp;_nc_eui2=AeG2HJ_jKCb3we8am8bZ0-QraTjF67P4MNZpOMXrs_gw1lCcGbLqhUy9zEYzVYYHoqGTRZx8hye716tH8ltGKghu&amp;_nc_ohc=QAYvcIfgTi4AX8tJ5Hq&amp;_nc_ht=scontent-bos3-1.cdninstagram.com&amp;oh=46404cfca4037a935d568cb2710c0cb7&amp;oe=60E7FC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@17913193123858091@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💥[ASSINE NO LINK DA BIO]💥
As inscrições do Enem já começaram e preparamos duas surpresas: a última turma do ano vai começar e nós vamos pagar sua inscrição no Enem! 💚 
👀"Como assim, Desco?"👀
👉Clique no link da bio, ative o botão "Aplicar desconto", e ganhe um desconto de R para cobrir sua inscrição no Enem 2021!
👉Corre pra assinar, porque a promoção é por tempo LIMITADO!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https://quintly-image-storage.s3.amazonaws.com/97479ab345c88afc3f24a487829aec65/78292e2c6f6248abf714cad432528e7a.jpg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https://www.instagram.com/p/CQv9jW6sqYp/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CQv9jW6sqYp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29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044A0-7789-4D04-B682-0641A0BFB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0293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330A7-C56C-4740-9194-70D9E8AC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9D8C07-0C4B-4C83-B587-0F6ED792A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31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1810091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893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630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1081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114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595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636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689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27832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87320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1302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500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820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45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75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37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089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711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309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21040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727983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753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57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06/30/2021 14:59:32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210088678_855902625302232_1942688566940052959_n.jpg?_nc_cat=100&amp;ccb=1-3&amp;_nc_sid=8ae9d6&amp;_nc_eui2=AeGR2-TSgP_e63G-0pWWmLi5vJjetzx2bWi8mN63PHZtaAXwFWlTvmt83EgMtSJvaMKTcRj7_z9sBYU9pUeSWMsF&amp;_nc_ohc=TkeoUQpH7uwAX9qPi2Z&amp;_nc_ht=scontent-bos3-1.cdninstagram.com&amp;oh=b29f0a82d9958663de0512c0e124976b&amp;oe=60E8262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@17984904625373433@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[LINK NOS STORIES]
💥Começou o aulão #AgoraVaiEnem! 💥
👉Arthur Picoli, @kercardoso e @eujessicamueller são participações garantidas junto dos nossos professores!
👉São 7 horas de aula, ao vivo, em youtube.com/descomplica 💚 Vem iniciar sua jornada de 20 semanas até a aprovação!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https://quintly-image-storage.s3.amazonaws.com/97479ab345c88afc3f24a487829aec65/f69d1ac4b225dc4f4d183d3787803b47.jpg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https://www.instagram.com/p/CQwOrARsZg6/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CQwOrARsZg6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813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AD23A-3B30-4905-BD0D-213F3BC9F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09773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0750-7EBF-4E03-90AA-36DF9DC32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D12F0-3EDC-4E42-87C6-36C5BE6A4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171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855268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6424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94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3703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4117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527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0451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29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29669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576664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653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104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2554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775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859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610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25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256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61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83768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486830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286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8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06/30/2021 18:01:06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209267829_4729286527087317_6502292838462037851_n.jpg?_nc_cat=102&amp;ccb=1-3&amp;_nc_sid=8ae9d6&amp;_nc_eui2=AeG4_H6d8qalxfQRWLedtkfSr1AkcJtMpgyvUCRwm0ymDLxHhqu2Kd6SmYLhEd22iXI_cZuxabGalE5k4eGGFj4J&amp;_nc_ohc=EN9sjmTTYaEAX_nH6vH&amp;_nc_ht=scontent-bos3-1.cdninstagram.com&amp;oh=8ff42f2102d28982dc691aca1a85f0e7&amp;oe=60E7647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@17989075987365813@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[SALVE ESTE POST]
Conteúdo muito precioso com todos os assuntos marcantes do primeiro semestre de 2021, da aula do @hansenoficial que rolou no aulão #AgoraVaiEnem! 💥 Atualidades cai no Enem, e além disso todos os tópicos podem enriquecer seu repertório para a Redação. 💚
👉Clique no link da bio, ative o botão "Aplicar desconto", e ganhe um desconto de R para cobrir sua inscrição no Enem 2021!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https://quintly-image-storage.s3.amazonaws.com/97479ab345c88afc3f24a487829aec65/b15f159b29c06661710fd7b3c72664bf.jpg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https://www.instagram.com/p/CQwjc7BM_Mi/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CQwjc7BM_Mi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28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1F2CE-9275-4795-927D-29E16FF5F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96794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8931-7DF8-412A-8DA9-75AFBE82E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- Published Posts (Table) | descomplica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A9065A-00B3-4236-A821-5B2C5FE40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371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578635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979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8591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2565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1934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12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993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800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13677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27682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611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970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87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361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5206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60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10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44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467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31861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12696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296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DiaDaSemana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Permalink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Miniatura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shortCode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3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descomplica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06/30/2021 20:00:33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bos3-1.cdninstagram.com/v/t51.29350-15/209002713_162540602595863_5527310222938881370_n.jpg?_nc_cat=1&amp;ccb=1-3&amp;_nc_sid=8ae9d6&amp;_nc_eui2=AeEs8VHyKOPVwoN2g_97BYn5TwathKLATGVPBq2EosBMZUIExdCZkIi8wRTxyX9FyaqH5gZF1cW0PF9Zb3E8DtDh&amp;_nc_ohc=LyBf2eJEMPAAX-H_fDX&amp;_nc_ht=scontent-bos3-1.cdninstagram.com&amp;oh=80adb9932e194e6be7c7eab3a282de02&amp;oe=60E250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@18157231855090689@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Já sabe, né? Não dá pra brincar com a sorte 🍀
👉Falando bem sério: estudem e se dediquem! Arthur falou muito sobre isso no aulão #AgoraVaiEnem, o quanto a sua dedicação é importante pro seu desempenho.
👉O Desco vai estar aqui te acompanhando sempre com as melhores aulas e os melhores professores 💚
#descomplica #enem #educacao #dicaenem #enem2021 #studygram #studies #study #estudos #vestibular #vidadeestudante #vidadeuniversitário #dicadeestudos #estudante #estudar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https://quintly-image-storage.s3.amazonaws.com/97479ab345c88afc3f24a487829aec65/2d9fc3dbb90ebd254a92c0f2901cce03.jpg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https://www.instagram.com/p/CQwxHu0s8DQ/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CQwxHu0s8DQ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61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4D455-417B-4943-BAD9-271DC19C0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65895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1749</Words>
  <Application>Microsoft Office PowerPoint</Application>
  <PresentationFormat>On-screen Show (4:3)</PresentationFormat>
  <Paragraphs>484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Instagram - Published Posts (Table) | descomplica - 1 of 11</vt:lpstr>
      <vt:lpstr>Instagram Instagram - Published Posts (Table) | descomplica - 2 of 11</vt:lpstr>
      <vt:lpstr>Instagram Instagram - Published Posts (Table) | descomplica - 3 of 11</vt:lpstr>
      <vt:lpstr>Instagram Instagram - Published Posts (Table) | descomplica - 4 of 11</vt:lpstr>
      <vt:lpstr>Instagram Instagram - Published Posts (Table) | descomplica - 5 of 11</vt:lpstr>
      <vt:lpstr>Instagram Instagram - Published Posts (Table) | descomplica - 6 of 11</vt:lpstr>
      <vt:lpstr>Instagram Instagram - Published Posts (Table) | descomplica - 7 of 11</vt:lpstr>
      <vt:lpstr>Instagram Instagram - Published Posts (Table) | descomplica - 8 of 11</vt:lpstr>
      <vt:lpstr>Instagram Instagram - Published Posts (Table) | descomplica - 9 of 11</vt:lpstr>
      <vt:lpstr>Instagram Instagram - Published Posts (Table) | descomplica - 10 of 11</vt:lpstr>
      <vt:lpstr>Instagram Instagram - Published Posts (Table) | descomplica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- Published Posts (Table) | descomplica - 1 of 11</dc:title>
  <dc:creator>Frederik Peiniger</dc:creator>
  <cp:lastModifiedBy>Frederik Peiniger</cp:lastModifiedBy>
  <cp:revision>1</cp:revision>
  <dcterms:created xsi:type="dcterms:W3CDTF">2021-07-05T14:23:33Z</dcterms:created>
  <dcterms:modified xsi:type="dcterms:W3CDTF">2021-07-05T14:27:00Z</dcterms:modified>
</cp:coreProperties>
</file>