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AD21-4A4F-4245-88E8-72EBD0148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9DA3EC-9D20-445F-8935-E19449D97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501393"/>
              </p:ext>
            </p:extLst>
          </p:nvPr>
        </p:nvGraphicFramePr>
        <p:xfrm>
          <a:off x="457200" y="1731963"/>
          <a:ext cx="7745986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665531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703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092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7371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5750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9421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08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15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61265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813644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593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835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091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951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976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8658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263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41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551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16952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951390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894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19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33C99-99F2-4708-BDEC-FCEEA9B14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325556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6AEB7-3EA3-480D-9C13-9B885E381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23D2FE-95D3-4C77-A199-37563E33E0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531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01559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037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04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935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432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608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664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40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4062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567711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54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895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422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282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631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62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810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21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478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45270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353412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01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89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10/01/2020 08:06:49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120303876_360540148464708_7165256369098539140_n.jpg?_nc_cat=109&amp;ccb=2&amp;_nc_sid=8ae9d6&amp;_nc_eui2=AeFSGyvMKdASX7N7GlMOZAI9v4hnGSiw3-2_iGcZKLDf7S8ezi1zw-uObmVOeX1bnheP89bR5cPCpyuPy6Fyc1Lp&amp;_nc_ohc=dIUs-R4eUK0AX8hzTPK&amp;_nc_ht=scontent-atl3-1.cdninstagram.com&amp;oh=44bcae7fea58538c89ed505be6e04fa4&amp;oe=5FD49296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@18165670447012920@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Tá de olho no que rolou no Brasil e no mundo no mês de setembro? 👀
⠀
Se liga nesse checklist de assuntos quentíssimos que o @hanseoficial preparou pra gente. E se você não tá por dentro de algum deles, se liga só!
Hoje, 01/10, vai rolar uma live no nosso canal do Youtube , às 17h, sobre tudo o que rolou de Atualidades no mês de setembro!
⠀
Curtiu? Marque aquele amigo(a) que é seu companheiro(a) de estudos e bora pra aula.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120303876_360540148464708_7165256369098539140_n.jpg?_nc_cat=109&amp;ccb=2&amp;_nc_sid=8ae9d6&amp;_nc_eui2=AeFSGyvMKdASX7N7GlMOZAI9v4hnGSiw3-2_iGcZKLDf7S8ezi1zw-uObmVOeX1bnheP89bR5cPCpyuPy6Fyc1Lp&amp;_nc_ohc=dIUs-R4eUK0AX8hzTPK&amp;_nc_ht=scontent-atl3-1.cdninstagram.com&amp;oh=44bcae7fea58538c89ed505be6e04fa4&amp;oe=5FD49296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https://www.instagram.com/p/CFzHOSRMqRj/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CFzHOSRMqRj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07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A428D-78F0-4E60-ACFD-599DA2315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87241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60B69-AEDE-4FCE-96EE-CAE029B2B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5F6782-7E45-4797-889D-417F79EDB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334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87037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295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87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542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487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861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535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879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63546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22070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617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954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50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556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559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792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185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19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09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05625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670606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705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44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10/01/2020 18:27:44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120408668_349874816228280_5112555363824887865_n.jpg?_nc_cat=106&amp;ccb=2&amp;_nc_sid=8ae9d6&amp;_nc_eui2=AeEpir91-mWOWzo5CQ8Po-CEqG86DFEt7aOobzoMUS3toxQAPrzlFqJpiWtiMqj7bRXwqq20au9e1qKG_yOXfqnl&amp;_nc_ohc=q7H3wXyTUu0AX86wkJE&amp;_nc_ht=scontent-atl3-1.cdninstagram.com&amp;oh=6ad5908fed0fee6b8da022bd5fc7524d&amp;oe=5FD688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@18163740034012772@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Essa é a verdadeira lista das músicas indicadas ao Grammy Latino! ✨ Corram aqui @hansenoficial, @xandaogodinho e @prof.luramos que a disputa vai ser boa!
⠀
O bom de misturar música e conteúdo é que nunca mais sai da cabeça. Daqui a pouco você tá na faculdade e ainda se lembra que "no produto tem a formação do sal". 😜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120408668_349874816228280_5112555363824887865_n.jpg?_nc_cat=106&amp;ccb=2&amp;_nc_sid=8ae9d6&amp;_nc_eui2=AeEpir91-mWOWzo5CQ8Po-CEqG86DFEt7aOobzoMUS3toxQAPrzlFqJpiWtiMqj7bRXwqq20au9e1qKG_yOXfqnl&amp;_nc_ohc=q7H3wXyTUu0AX86wkJE&amp;_nc_ht=scontent-atl3-1.cdninstagram.com&amp;oh=6ad5908fed0fee6b8da022bd5fc7524d&amp;oe=5FD688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https://www.instagram.com/p/CF0OR59MRnm/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CF0OR59MRnm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950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C3A06-6769-4F89-A988-2B18A5A61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313246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F6D73-0A96-4C61-BB48-A2ADD6883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0722B-F7BD-4919-920F-C2ABABEBE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3439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0978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385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629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596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3539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054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56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479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831947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07893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07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626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520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070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753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66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145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936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36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42129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28836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682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7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10/02/2020 08:01:08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120744469_340654367257571_8962714290550602961_n.jpg?_nc_cat=109&amp;ccb=2&amp;_nc_sid=8ae9d6&amp;_nc_eui2=AeGxXXQLvlxZz39wUAIp49xH0S0ZD8w397jRLRkPzDf3uAeuArSBc_ateZdIdb4_uOi5LBXGmuRT6atOrWeYfO0E&amp;_nc_ohc=6KygV2pFYrcAX_LyMo1&amp;_nc_ht=scontent-iad3-1.cdninstagram.com&amp;oh=baef312e0ab7e770b3e9192f5d902d2b&amp;oe=5FD64307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@17887798477729299@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Tá vendo aquela Lua que brilha lá no céu? Então, a gente não vai poder morar lá! 😬 Mas, calma! Arrasta pro lado pra entender porquê.
⠀
Tem turma rolando e é a chance perfeita pra quem quer dar um start nos estudos. Assine no link da bio! ✨
Conteúdo pedagógico: Fernanda Azevedo/@fe_azc
#descomplica #enem #educacao #dicaenem #enem2020 #studygram #studies #study #estudos #vestibular
❌Errata: na imagem 3 o correto é -150° durante a noite.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120744469_340654367257571_8962714290550602961_n.jpg?_nc_cat=109&amp;ccb=2&amp;_nc_sid=8ae9d6&amp;_nc_eui2=AeGxXXQLvlxZz39wUAIp49xH0S0ZD8w397jRLRkPzDf3uAeuArSBc_ateZdIdb4_uOi5LBXGmuRT6atOrWeYfO0E&amp;_nc_ohc=6KygV2pFYrcAX_LyMo1&amp;_nc_ht=scontent-iad3-1.cdninstagram.com&amp;oh=baef312e0ab7e770b3e9192f5d902d2b&amp;oe=5FD64307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https://www.instagram.com/p/CF1rXdyMhGh/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CF1rXdyMhGh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36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499D5-EA3F-43C2-9B04-F78935107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12175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E16F2-63E2-4D94-8DAD-149BEFF1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E81DB-703C-45EC-A9D3-66945B5D1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3798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31239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60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858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041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754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126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133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36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26755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087609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363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112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38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085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417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932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0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409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09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58760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64462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60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44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10/02/2020 18:02:29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120453665_1381358965394393_6100532404919246024_n.jpg?_nc_cat=108&amp;ccb=2&amp;_nc_sid=8ae9d6&amp;_nc_eui2=AeGTY4smjoDYVeFZ2y9cPyT5Vp6Y7xN0QlBWnpjvE3RCULtzTo2tA_EurIIulRRRJnhDt1WOlH594eeSiZE370qa&amp;_nc_ohc=n7O5mn_kaq8AX-cusF8&amp;_nc_ht=scontent-iad3-1.cdninstagram.com&amp;oh=5d3cd7672438d6b86e2cefe4121899d2&amp;oe=5FD847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@17959312210356172@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o @hansenoficial que habita em você te lembre desse conteúdo todo na hora da prova! 🙏 Mas pra não contar com a sorte é melhor salvar esse post, uma hora ele pode te salvar.
⠀
No Desco você aborda esses conteúdos importantes e com exemplos do cotidiano que é pra fixar melhor. Assine no link da bio!✨
Conteúdo pedagógico: Bruna Cianni/@ciannibru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120453665_1381358965394393_6100532404919246024_n.jpg?_nc_cat=108&amp;ccb=2&amp;_nc_sid=8ae9d6&amp;_nc_eui2=AeGTY4smjoDYVeFZ2y9cPyT5Vp6Y7xN0QlBWnpjvE3RCULtzTo2tA_EurIIulRRRJnhDt1WOlH594eeSiZE370qa&amp;_nc_ohc=n7O5mn_kaq8AX-cusF8&amp;_nc_ht=scontent-iad3-1.cdninstagram.com&amp;oh=5d3cd7672438d6b86e2cefe4121899d2&amp;oe=5FD847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https://www.instagram.com/p/CF2wL5Wssna/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CF2wL5Wssna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47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430F4-2AB1-402C-B424-8C9502AE7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404769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A0E4-DC31-46B4-B892-75CC36CB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28616-62B4-453C-A841-27AEAD660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768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8165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88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6856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296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9629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69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563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530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29152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918725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653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079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554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547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202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635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948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673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519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54785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361370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550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45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08:02:48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120630981_779133005986034_3462786019083221918_n.jpg?_nc_cat=109&amp;ccb=2&amp;_nc_sid=8ae9d6&amp;_nc_eui2=AeHxxei4d6ScRC9iJS0uhzYYTZleLFrRVGFNmV4sWtFUYepy711ppKDNh-4xSmFW2sFAF1-7-jkprkUVO-MDU--R&amp;_nc_ohc=osgBs-vxmVkAX95fNIn&amp;_nc_ht=scontent-iad3-1.cdninstagram.com&amp;oh=84964869fa15794d602dcec2df6a5152&amp;oe=5FD6CD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@17863202054094230@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a Coreia do Sul produz riquezas como @blackpinkofficial, todo mundo sabe. 🤷‍♀️Mas você sabia que, além disso, o país possui um grande desenvolvimento industrial e é um dos chamados Tigres Asiáticos?🤔
⠀
Arraste pro lado pra entender mais sobre esse assunto e conhecer os Novos e Novíssimos Tigres.👉
⠀
Conteúdo pedagógico: Marcus Oliveira/@marcusvsoliveira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120630981_779133005986034_3462786019083221918_n.jpg?_nc_cat=109&amp;ccb=2&amp;_nc_sid=8ae9d6&amp;_nc_eui2=AeHxxei4d6ScRC9iJS0uhzYYTZleLFrRVGFNmV4sWtFUYepy711ppKDNh-4xSmFW2sFAF1-7-jkprkUVO-MDU--R&amp;_nc_ohc=osgBs-vxmVkAX95fNIn&amp;_nc_ht=scontent-iad3-1.cdninstagram.com&amp;oh=84964869fa15794d602dcec2df6a5152&amp;oe=5FD6CD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https://www.instagram.com/p/CF4QWlXMYlp/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CF4QWlXMYlp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55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5DE11-568A-49F6-BBEA-10F96902F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3455709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99886-0E11-4BE3-B399-C47124E17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2C2D0-C1F1-449A-9A75-42B583F7F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813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24422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779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1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4114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251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432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24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328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73009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10498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040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099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820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194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50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40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214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70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088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65243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409074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104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18:06:31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120601557_4269833599709656_5577034896009419808_n.jpg?_nc_cat=105&amp;ccb=2&amp;_nc_sid=8ae9d6&amp;_nc_eui2=AeEqWu7orxcJHFTBVyWAbvu_Nxr7ziV9U_w3GvvOJX1T_DYh0vryMCCZeUuAQ5ZgyGdm0Fg0b4Oj-5PgXxRYWgHL&amp;_nc_ohc=datyqXg5YSYAX_UjYXl&amp;_nc_ht=scontent-iad3-1.cdninstagram.com&amp;oh=58307a8543ef158f44c75b01fcc5bb64&amp;oe=5FD8EB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@17870548915989743@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Arraste pro lado pra ler mais sobre doenças causadas por protozoários. 👉
⠀
Alguns protozoários são parasitas de outro organismo, como de animais e de seres humanos. Esses parasitas, geralmente são transmitidos através de água ou alimentos contaminados por fezes. 💩 Mas também pode acontecer da transmissão rolar por meio da picada de alguns insetos ou do sexo sem proteção. 😔
⠀
Gostou do conteúdo? Na plataforma você encontra muito mais! Assine o Desco no link da bio! ✨
Conteúdo pedagógico: Carolina Matucci/@matuccicarolina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120601557_4269833599709656_5577034896009419808_n.jpg?_nc_cat=105&amp;ccb=2&amp;_nc_sid=8ae9d6&amp;_nc_eui2=AeEqWu7orxcJHFTBVyWAbvu_Nxr7ziV9U_w3GvvOJX1T_DYh0vryMCCZeUuAQ5ZgyGdm0Fg0b4Oj-5PgXxRYWgHL&amp;_nc_ohc=datyqXg5YSYAX_UjYXl&amp;_nc_ht=scontent-iad3-1.cdninstagram.com&amp;oh=58307a8543ef158f44c75b01fcc5bb64&amp;oe=5FD8EB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https://www.instagram.com/p/CF5VcVrsMyD/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CF5VcVrsMyD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82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E0D42-8EA1-4DE8-8C38-2E1CE66DD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11829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92E1B-CD52-4466-B4D0-1616099B5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70468-38E3-4F32-B638-300EA5A20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45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605752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992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290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4473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0568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79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760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55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75343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04132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99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96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511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540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73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37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156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948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285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04582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607192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064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84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08:06:02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120741999_3604584289605325_5421876075055694854_n.jpg?_nc_cat=102&amp;ccb=2&amp;_nc_sid=8ae9d6&amp;_nc_eui2=AeF1ZoHbQBKIOaJc6buFQmwJwjbeGYfswA3CNt4Zh-zADTMbPwUqA4kYsrdIBWclXySPCbOefavZGRNxK_YiZ2SU&amp;_nc_ohc=cOHLTeP178wAX8LEVJ6&amp;_nc_ht=scontent-iad3-1.cdninstagram.com&amp;oh=257df3d0965c96c914f703ee2c19ca91&amp;oe=5FD88E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@18163729063004777@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Esse é pra quem só conhece o corpo humano em "cabeça, ombro, joelho e pé". Arrasta pro lado pra conhecer a divisão do organismo humano! 👉
⠀
Assine o Desco no link da bio pra estudar os assuntos mais importantes daqui até a prova do Enem! 🤗
⠀
Conteúdo pedagógico: Carolina Matucci/@matuccicarolina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120741999_3604584289605325_5421876075055694854_n.jpg?_nc_cat=102&amp;ccb=2&amp;_nc_sid=8ae9d6&amp;_nc_eui2=AeF1ZoHbQBKIOaJc6buFQmwJwjbeGYfswA3CNt4Zh-zADTMbPwUqA4kYsrdIBWclXySPCbOefavZGRNxK_YiZ2SU&amp;_nc_ohc=cOHLTeP178wAX8LEVJ6&amp;_nc_ht=scontent-iad3-1.cdninstagram.com&amp;oh=257df3d0965c96c914f703ee2c19ca91&amp;oe=5FD88E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https://www.instagram.com/p/CF61hKQszFH/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CF61hKQszFH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4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D9313-F06F-4DAC-B651-166778841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88168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66542-A37C-438C-8A96-7A71BC536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9AEB1-F72D-4326-908D-0973FD39EA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990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1327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309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883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4103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811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312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655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396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78259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917306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196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640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63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40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45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009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37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861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062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86293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822319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498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0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18:01:18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120750986_712279929370652_5786138847052382294_n.jpg?_nc_cat=107&amp;ccb=2&amp;_nc_sid=8ae9d6&amp;_nc_eui2=AeEIQNJvma3KUN96MWHWbCnPfQsPW0irWFt9Cw9bSKtYW20enYmi1z35iJYB7jOfKPwAp8EPqmo_r0rv4RVtKDXn&amp;_nc_ohc=K3Z0_w5doVEAX82H1Ob&amp;_nc_ht=scontent-iad3-1.cdninstagram.com&amp;oh=4b8ff930554bdbae81b4f3928cc6951f&amp;oe=5FD98B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@17901239245563554@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Agro é pop? 🤔 Fica aí o questionamento e salve esse post com a classificação dos tipos de agrotóxicos associada à natureza do ser vivo que é combatido pela substância. 👉
⠀
Tem turma rolando e é a chance perfeita pra quem quer dar um start nos estudos. Assine no link: https://bit.ly/2EVrGET✨
Conteúdo pedagógico: Renata Seade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120750986_712279929370652_5786138847052382294_n.jpg?_nc_cat=107&amp;ccb=2&amp;_nc_sid=8ae9d6&amp;_nc_eui2=AeEIQNJvma3KUN96MWHWbCnPfQsPW0irWFt9Cw9bSKtYW20enYmi1z35iJYB7jOfKPwAp8EPqmo_r0rv4RVtKDXn&amp;_nc_ohc=K3Z0_w5doVEAX82H1Ob&amp;_nc_ht=scontent-iad3-1.cdninstagram.com&amp;oh=4b8ff930554bdbae81b4f3928cc6951f&amp;oe=5FD98B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https://www.instagram.com/p/CF75pBDMOt0/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CF75pBDMOt0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992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A86B6-7E7B-4ADF-AEFC-359871C2B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3470336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E5D1-C516-4FDD-972E-E4C892CFD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21BB0-4A96-4403-81C9-47E6AEE35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211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31940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590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768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8097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0374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353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013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76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67684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95269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140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235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338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685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050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34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168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6600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018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00434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447458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770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48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10/05/2020 08:03:59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120892495_123135869310246_5920071602357063046_n.jpg?_nc_cat=103&amp;ccb=2&amp;_nc_sid=8ae9d6&amp;_nc_eui2=AeEAsoDxEPb3Rh1EDgYYeOlB8c1N277KOLXxzU3bvso4tZ5B2S8WC-q3EffqlHciQgHkmOF1BrgqSrcu8PYN1VSU&amp;_nc_ohc=4pTqSbTIF2UAX8yu7vn&amp;_nc_ht=scontent-iad3-1.cdninstagram.com&amp;oh=97f6be53a1e35a85d363e4c22db66298&amp;oe=5FDB213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@17888828311696907@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VAZOU O TEMA DA REDAÇÃO?!😱
Não vazou, mas nada nos impede de conversar e especular quais são os mais quentes e possíveis temas desse ano, não é mesmo? 😅
⠀
Por isso, programamos 4 horas com um timaço de professores para discutir sobre os possíveis temas de redação do Enem 2020.
⠀
Esse super papo vai rolar segunda -feira (05/10), a partir das 16h, no nosso canal do Youtube, 100% ao vivo e grátis!
⠀
Passa pro ladinho e confere a nossa programação! 😉
⠀
Já aproveita e deixa o seu like aqui, salva o post e compartilha com os seus amigos!
⠀
⠀
#descomplica #enem #educacao #dicaenem #enem2020 #studygram #studies #study #estudos #vestibular #redacao #redacaoenem #temadaredacao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120892495_123135869310246_5920071602357063046_n.jpg?_nc_cat=103&amp;ccb=2&amp;_nc_sid=8ae9d6&amp;_nc_eui2=AeEAsoDxEPb3Rh1EDgYYeOlB8c1N277KOLXxzU3bvso4tZ5B2S8WC-q3EffqlHciQgHkmOF1BrgqSrcu8PYN1VSU&amp;_nc_ohc=4pTqSbTIF2UAX8yu7vn&amp;_nc_ht=scontent-iad3-1.cdninstagram.com&amp;oh=97f6be53a1e35a85d363e4c22db66298&amp;oe=5FDB213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https://www.instagram.com/p/CF9aE7xMNaE/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CF9aE7xMNaE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525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9DA8E-F121-40C1-AE64-ACB5B56C4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30038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7B04E-4D50-4B1A-84C6-C4B476CE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AA9F3-3D30-4A04-9D5C-BC9E162A7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893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96039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092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925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1623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35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11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404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28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03737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597729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218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629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63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181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414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26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52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540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69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43915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091909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063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10/05/2020 18:15:25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120772911_970859163386426_5370483154246338808_n.jpg?_nc_cat=105&amp;ccb=2&amp;_nc_sid=8ae9d6&amp;_nc_eui2=AeEeHRBkupeMwd4sNI7f5FRpbfH2jL9BNLFt8faMv0E0scw1SVaM9ZzOg4CX4MxchMhN03xbnsyuLe_ocolVfshm&amp;_nc_ohc=YyET4mwusOAAX8s1ulM&amp;_nc_ht=scontent-bos3-1.cdninstagram.com&amp;oh=42c52796c7f8c2fba560010b743ba70b&amp;oe=5FD93E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@17923939504446243@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Tudo que você faz nessa reta final pode afetar diretamente a sua nota no Enem. E não adianta achar que não dá mais tempo pra mudar de postura, porque dá sim! 👉
⠀
As aulas do Desco são muito objetivas, e isso também ajuda a melhorar seu rendimento. Os tópicos das aulas são importantes para a prova, e você só vai estudar o que realmente é cobrado! Assine no link da bio. ✨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120772911_970859163386426_5370483154246338808_n.jpg?_nc_cat=105&amp;ccb=2&amp;_nc_sid=8ae9d6&amp;_nc_eui2=AeEeHRBkupeMwd4sNI7f5FRpbfH2jL9BNLFt8faMv0E0scw1SVaM9ZzOg4CX4MxchMhN03xbnsyuLe_ocolVfshm&amp;_nc_ohc=YyET4mwusOAAX8s1ulM&amp;_nc_ht=scontent-bos3-1.cdninstagram.com&amp;oh=42c52796c7f8c2fba560010b743ba70b&amp;oe=5FD93E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https://www.instagram.com/p/CF-gDQ9sOwh/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CF-gDQ9sOwh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807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9BDC3-37B2-4959-BB08-A635C62BE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172725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8C3A2-D4D4-4625-B2EC-7934D78A1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91A57-9C19-4358-A24C-E2ABCA568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473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50313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39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209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1562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210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59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934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7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24246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097179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1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24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660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029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740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021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356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052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944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60424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430800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060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10/06/2020 08:04:59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120745766_779820936167061_3213592333738388456_n.jpg?_nc_cat=108&amp;ccb=2&amp;_nc_sid=8ae9d6&amp;_nc_eui2=AeFLEznHPzY3i33VwgHY9DXgZdlLdOdE0ndl2Ut050TSd-zl7ZLVRj9sU3S_pAcVtJS5RFOPLY3W87Bq1OoaBKwV&amp;_nc_ohc=SPyoOwTA6GMAX9Rgx8q&amp;_nc_ht=scontent-bos3-1.cdninstagram.com&amp;oh=4571e4b23fdd6af7216a4a3f269e414e&amp;oe=5FDC4C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@17855245415276038@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política brasileira não é para amadores, não é mesmo? 👀 Separamos alguns fatos beeem curiosos pra você guardar na manga, e soltar numa conversa com os amigos pra pagar de sabido.🤓
⠀
Assine o Desco no link da bio pra estudar os assuntos mais importantes daqui até a prova do Enem! 🤗
⠀
Conteúdo pedagógico: Nathalia Souza/@gsnathy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120745766_779820936167061_3213592333738388456_n.jpg?_nc_cat=108&amp;ccb=2&amp;_nc_sid=8ae9d6&amp;_nc_eui2=AeFLEznHPzY3i33VwgHY9DXgZdlLdOdE0ndl2Ut050TSd-zl7ZLVRj9sU3S_pAcVtJS5RFOPLY3W87Bq1OoaBKwV&amp;_nc_ohc=SPyoOwTA6GMAX9Rgx8q&amp;_nc_ht=scontent-bos3-1.cdninstagram.com&amp;oh=4571e4b23fdd6af7216a4a3f269e414e&amp;oe=5FDC4C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https://www.instagram.com/p/CF_-_LyM-_t/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CF_-_LyM-_t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019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F7393-6907-4791-94BC-9F9F7C9DF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4005519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FDFCA-A1E6-4AD0-8255-EDF9EE0C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E5F37-D648-46CD-B5F6-D85E653C4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38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907570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02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131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222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5669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913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410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658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24990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512629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825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339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742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590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116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546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236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254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918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71700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021771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194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18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10/06/2020 18:52:57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120801071_381041412908900_6994798319304024735_n.jpg?_nc_cat=102&amp;ccb=2&amp;_nc_sid=8ae9d6&amp;_nc_eui2=AeEsIk4ThnVb8FJ_tnnryCxgdKIQqxOyfUx0ohCrE7J9TA4FgNlWE74PqlkBz_LmVZsAgJP4BncoREm54P0WbW-m&amp;_nc_ohc=IA-EzFDrt7AAX-0HL8P&amp;_nc_ht=scontent-iad3-1.cdninstagram.com&amp;oh=6e74ee4603e0c872a800b87def267739&amp;oe=5FDCB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@17859964355179832@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Sabia que existe uma fórmula pra calcular o desvio padrão? 😮 Agora sabia! Então salva esse post aí.
⠀
👉O desvio padrão é uma medida de dispersão, ou seja, ele revela o grau de dispersão de um conjunto numérico. Isso significa que ele diz o quanto os elementos desse conjunto se distanciam da média. Portanto, quanto maior o desvio padrão, menos homogêneo é o conjunto e vice-versa.
⠀
Isso cai no Enem e é bem importante de aprender. Então corre no link da bio pra assinar o Desco, e ter aulinhas completas sobre esse e outros assuntos!✨
⠀
Conteúdo pedagógico: Victoria Oliveira/@victoria.eugeniad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120801071_381041412908900_6994798319304024735_n.jpg?_nc_cat=102&amp;ccb=2&amp;_nc_sid=8ae9d6&amp;_nc_eui2=AeEsIk4ThnVb8FJ_tnnryCxgdKIQqxOyfUx0ohCrE7J9TA4FgNlWE74PqlkBz_LmVZsAgJP4BncoREm54P0WbW-m&amp;_nc_ohc=IA-EzFDrt7AAX-0HL8P&amp;_nc_ht=scontent-iad3-1.cdninstagram.com&amp;oh=6e74ee4603e0c872a800b87def267739&amp;oe=5FDCB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https://www.instagram.com/p/CGBJI_Nsf1q/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CGBJI_Nsf1q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252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D6E44-A7CE-40A6-872B-52D4915CF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760965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07B-B173-4689-B531-8E9A3F5D4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ABBC1-8F7D-4D39-93D8-787813024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775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402917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449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136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102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5725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22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7064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43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788731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7502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12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61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300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27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7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38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4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318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55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53324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076554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03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67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10/07/2020 08:01:11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120794342_145211940619317_4157981684133570040_n.jpg?_nc_cat=109&amp;ccb=2&amp;_nc_sid=8ae9d6&amp;_nc_eui2=AeFyFmoQIiD_RG0r3c5xcXIxeWwjMcNCjYJ5bCMxw0KNgo9oe9_-9og0gzsyzEX9NzSKpH3M33TBVtGgkuRAIxgq&amp;_nc_ohc=X8d5CeQ2sUUAX_CTL0q&amp;_nc_ht=scontent-iad3-1.cdninstagram.com&amp;oh=19f3a38951904eceef0c88be8212d5e2&amp;oe=5FDE404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@17887528504731913@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Falaram que a gente esqueceu do BTS no post da semana passada? Impossível esquecer! 😍 Então toma essa dica de português pra diferenciar onde e aonde, e se liga nos exemplos porque assim todo mundo entende fácil. ✨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120794342_145211940619317_4157981684133570040_n.jpg?_nc_cat=109&amp;ccb=2&amp;_nc_sid=8ae9d6&amp;_nc_eui2=AeFyFmoQIiD_RG0r3c5xcXIxeWwjMcNCjYJ5bCMxw0KNgo9oe9_-9og0gzsyzEX9NzSKpH3M33TBVtGgkuRAIxgq&amp;_nc_ohc=X8d5CeQ2sUUAX_CTL0q&amp;_nc_ht=scontent-iad3-1.cdninstagram.com&amp;oh=19f3a38951904eceef0c88be8212d5e2&amp;oe=5FDE404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https://www.instagram.com/p/CGCjWMuMUHu/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CGCjWMuMUHu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693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B3E5A-9735-4943-BE1D-6FE107FBB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914155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53F7D-3303-4BA4-9DD5-7B196DBE6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3D1BE-727D-4811-ABFA-379619A76B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907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488241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542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468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5098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29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5487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076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5917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44067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13133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063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902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706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882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896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409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52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477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969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38733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992886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871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64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10/07/2020 18:05:16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120998831_345919676617874_8479964843097941241_n.jpg?_nc_cat=104&amp;ccb=2&amp;_nc_sid=8ae9d6&amp;_nc_eui2=AeEltzicziosxoj-N-69DiBg15-MeWxDzhDXn4x5bEPOEMhc6B-XOTNoXMWKBAgMcgKRPhImN4OLRx7oZq8MndDm&amp;_nc_ohc=-FapJCfISiUAX8NaF98&amp;_nc_ht=scontent-iad3-1.cdninstagram.com&amp;oh=235ee40789dbf1aad4df1bc80f70cf00&amp;oe=5FDC3E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@17881474810800574@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Quem salva o post pra ler depois comenta com 👆 Estamos de olho se você vai ler depois mesmo 👀
⠀
O assunto Grandes Navegações pode ser cobrado no Enem, e esses tópicos podem te ajudar muito a responder direitinho sobre.
⠀
Então corre no link da bio pra assinar o Desco, e ter aulinhas completas sobre esse e outros assuntos!✨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120998831_345919676617874_8479964843097941241_n.jpg?_nc_cat=104&amp;ccb=2&amp;_nc_sid=8ae9d6&amp;_nc_eui2=AeEltzicziosxoj-N-69DiBg15-MeWxDzhDXn4x5bEPOEMhc6B-XOTNoXMWKBAgMcgKRPhImN4OLRx7oZq8MndDm&amp;_nc_ohc=-FapJCfISiUAX8NaF98&amp;_nc_ht=scontent-iad3-1.cdninstagram.com&amp;oh=235ee40789dbf1aad4df1bc80f70cf00&amp;oe=5FDC3E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https://www.instagram.com/p/CGDoetzMUKY/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CGDoetzMUKY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346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03216-A642-405F-9BAE-71EFD6EA0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3049941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643C-7ED1-4D35-AD46-7B0388140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4F3F5A-A98E-49E7-87DD-8B417F9BF0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38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949877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263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42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9431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15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778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203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49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32254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28618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372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65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840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559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392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735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887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266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80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40096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43849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575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08:03:02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121109649_354965452484231_3566221120889912348_n.jpg?_nc_cat=103&amp;ccb=2&amp;_nc_sid=8ae9d6&amp;_nc_eui2=AeEScl1gnxH57SCPWK5qnOC752sX1FGIwlrnaxfUUYjCWjhpglGcj7kUJXamriRjdimjN5r5gbIIYHbr6x5_zL9T&amp;_nc_ohc=LzdeHushM-EAX8ImAIz&amp;_nc_ht=scontent-iad3-1.cdninstagram.com&amp;oh=b5529b892947af8505b1093190c6c282&amp;oe=5FDF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@17905278523545422@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Quem diria que o Lula Molusco podia ensinar a gente sobre tanta coisa legal da história, né? 🤗
⠀
Você já conhecia os Moais e sabia como tinham sido criados? Muito impressionante como povos tão antigos tinham um conhecimento tão avançado. 🤓
Conteúdo pedagógico: Guilherme Praça/@guipraca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121109649_354965452484231_3566221120889912348_n.jpg?_nc_cat=103&amp;ccb=2&amp;_nc_sid=8ae9d6&amp;_nc_eui2=AeEScl1gnxH57SCPWK5qnOC752sX1FGIwlrnaxfUUYjCWjhpglGcj7kUJXamriRjdimjN5r5gbIIYHbr6x5_zL9T&amp;_nc_ohc=LzdeHushM-EAX8ImAIz&amp;_nc_ht=scontent-iad3-1.cdninstagram.com&amp;oh=b5529b892947af8505b1093190c6c282&amp;oe=5FDF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https://www.instagram.com/p/CGFIWmLsbGo/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CGFIWmLsbGo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645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524B6-1395-4674-8CA5-B7FD563D3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937630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091F-347C-41A8-A3A4-A0066729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5791ED-1CCA-4184-8A87-C00F04FE6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354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38383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83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701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6629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346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529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256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230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40620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856335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982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526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282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347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15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47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027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21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23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44556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371430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97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46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18:03:52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120999322_813829699450902_3895284267828614333_n.jpg?_nc_cat=100&amp;ccb=2&amp;_nc_sid=8ae9d6&amp;_nc_eui2=AeFPVzNyrhHWQ_uso-XV72NutVKVEKsJZD21UpUQqwlkPUQklhcVG_wuvhRztVE75Yjvr772Sh0BlM_rj4TWaY1N&amp;_nc_ohc=gNtZ0amDwJYAX_RFrqa&amp;_nc_ht=scontent-iad3-1.cdninstagram.com&amp;oh=c1e044936fb6a4e58e7306e9a3a72403&amp;oe=5FDE13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@17881448053799177@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Fazer mapas mentais é uma ótima forma de revisar os conteúdos, o 'Quer Que Desenhe' é um hit no nosso canal do Youtube exatamente por esse motivo. 🤗 Então arraste pro lado pra aprender como fazer um mapa mental!
⠀
💫 Tem turma INTENSIVA na área! Essa é a ÚLTIMA CHANCE para começar a estudar do ZERO para o Enem 2020. Vem se preparar com a gente, é só clicar no link da bio!
⠀
Conteúdo pedagógico: Marcus Oliveira/@marcusvsoliveira
#descomplica #enem #educacao #dicaenem #enem2020 #studygram #studies #study #estudos #vestibular #mapamental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120999322_813829699450902_3895284267828614333_n.jpg?_nc_cat=100&amp;ccb=2&amp;_nc_sid=8ae9d6&amp;_nc_eui2=AeFPVzNyrhHWQ_uso-XV72NutVKVEKsJZD21UpUQqwlkPUQklhcVG_wuvhRztVE75Yjvr772Sh0BlM_rj4TWaY1N&amp;_nc_ohc=gNtZ0amDwJYAX_RFrqa&amp;_nc_ht=scontent-iad3-1.cdninstagram.com&amp;oh=c1e044936fb6a4e58e7306e9a3a72403&amp;oe=5FDE13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https://www.instagram.com/p/CGGNHPvsV6F/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CGGNHPvsV6F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640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73B0A-5A92-4657-A012-2DDCBA88F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781013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DE31A-2BD2-44EE-A092-DFD960C2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2EDC9-2A63-487B-A1EE-5C8B18AF7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406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283419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882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38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267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777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822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640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763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07640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839690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536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12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02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547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373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694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327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370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65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33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653192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29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8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10/09/2020 08:04:49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121104039_3545337292196454_9073904953345971030_n.jpg?_nc_cat=104&amp;ccb=2&amp;_nc_sid=8ae9d6&amp;_nc_eui2=AeFJ2SrTxgWXJ6uoaVu9wMijZRWOzkqcpORlFY7OSpyk5CMacGIglyUofvdk4fwr15mxOP6H9C7z_iBUXHxnbslU&amp;_nc_ohc=2B7MDJPgnc0AX9Didv1&amp;_nc_ht=scontent-iad3-1.cdninstagram.com&amp;oh=2105044f0cc27b2c92000e1d090ef758&amp;oe=5FDE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@17957559064361099@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Faltam exatos 100 dias para o Enem, e agora começamos com aquela série que todo mundo ama salvar: quais assuntos priorizar em cada disciplina! 🤓
⠀
Gostou do conteúdo? Na plataforma você encontra aulas completinhas sobre cada um desses temas, além de exercícios. Assine o Desco no link da bio! ✨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121104039_3545337292196454_9073904953345971030_n.jpg?_nc_cat=104&amp;ccb=2&amp;_nc_sid=8ae9d6&amp;_nc_eui2=AeFJ2SrTxgWXJ6uoaVu9wMijZRWOzkqcpORlFY7OSpyk5CMacGIglyUofvdk4fwr15mxOP6H9C7z_iBUXHxnbslU&amp;_nc_ohc=2B7MDJPgnc0AX9Didv1&amp;_nc_ht=scontent-iad3-1.cdninstagram.com&amp;oh=2105044f0cc27b2c92000e1d090ef758&amp;oe=5FDE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https://www.instagram.com/p/CGHtWl2s298/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CGHtWl2s298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77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92277-897A-448D-AD20-BF3B06472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327757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F7C91-7DEE-4B8A-92A4-60339D4E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E3B17-025F-46C1-939C-FEB6759A3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105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3113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277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142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5174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2289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927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90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851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67584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125393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64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366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841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86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899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18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587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594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501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84837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24640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02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39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10/09/2020 18:09:28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121143147_336929517535092_8230368551092761117_n.jpg?_nc_cat=110&amp;ccb=2&amp;_nc_sid=8ae9d6&amp;_nc_eui2=AeHro5eYS54ssWKE6aT-6saYE2-AZL2cXxUTb4BkvZxfFbybJvSutFFQQNsndX16BLz0S1l4rM7Ja8Fr7jx8A9aB&amp;_nc_ohc=iQE0-coidVAAX94aNEa&amp;_nc_ht=scontent-iad3-1.cdninstagram.com&amp;oh=4130c1324e901c1897ec9c31e2daa340&amp;oe=5FDEE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@17910077020498892@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Vocês pediram tanto que resolvemos soltar mais uma lista do que priorizar daqui até o Enem! 🤗
⠀
No Desco você assiste aulas sobre cada um desses temas, além de exercícios pra reforçar o aprendizado em Geografia. Assine o Desco no link da bio! ✨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121143147_336929517535092_8230368551092761117_n.jpg?_nc_cat=110&amp;ccb=2&amp;_nc_sid=8ae9d6&amp;_nc_eui2=AeHro5eYS54ssWKE6aT-6saYE2-AZL2cXxUTb4BkvZxfFbybJvSutFFQQNsndX16BLz0S1l4rM7Ja8Fr7jx8A9aB&amp;_nc_ohc=iQE0-coidVAAX94aNEa&amp;_nc_ht=scontent-iad3-1.cdninstagram.com&amp;oh=4130c1324e901c1897ec9c31e2daa340&amp;oe=5FDEE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https://www.instagram.com/p/CGIyjKrMEsM/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CGIyjKrMEsM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694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A85BC-3421-4D1A-9B84-AF5386CB9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1011611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D8404-C429-4AF4-B3BF-B55A9FBB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378EFE-CF27-459A-B715-40120AD98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790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402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805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815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9981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7308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707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345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588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35225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263947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704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88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732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557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66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22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409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00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053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85697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258580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800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22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10/10/2020 08:05:51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121000783_755941581633886_409509839060198198_n.jpg?_nc_cat=103&amp;ccb=2&amp;_nc_sid=8ae9d6&amp;_nc_eui2=AeH0bkIdcOJaI-HwV4SqfgeXKAey6OMKdCQoB7Lo4wp0JOvJQt6flIZV3y4IGYdZOQht9-CiAqhSh8q1iQNZTQjk&amp;_nc_ohc=5poYMVTuPO4AX__ASzA&amp;_nc_ht=scontent-iad3-1.cdninstagram.com&amp;oh=d55ec0503fbdf3eb7df7596fd516e2f9&amp;oe=5FDDCC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@17952491710371620@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Desculpe o transtorno, a social media tá viciada em falar de Bob Esponja nos posts.
⠀
Você sabia que o Patrick Estrela é um Equinodermo da classe Asteroidea? 🤔
⠀
Os equinodermos são animais invertebrados marinhos e fazem parte do Filo Echinodermata. Arraste pro lado pra conferir as características e salve o post, isso cai no Enem! ✨
⠀
Conteúdo pedagógico: Rebeca Khouri/@reb.bio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121000783_755941581633886_409509839060198198_n.jpg?_nc_cat=103&amp;ccb=2&amp;_nc_sid=8ae9d6&amp;_nc_eui2=AeH0bkIdcOJaI-HwV4SqfgeXKAey6OMKdCQoB7Lo4wp0JOvJQt6flIZV3y4IGYdZOQht9-CiAqhSh8q1iQNZTQjk&amp;_nc_ohc=5poYMVTuPO4AX__ASzA&amp;_nc_ht=scontent-iad3-1.cdninstagram.com&amp;oh=d55ec0503fbdf3eb7df7596fd516e2f9&amp;oe=5FDDCC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https://www.instagram.com/p/CGKSRC5soWh/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CGKSRC5soWh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091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73FBC-9C30-4DF0-889E-7210C9FC9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169490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484F-B89A-4CCE-B414-83038CF69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875F11-2483-4CB9-B387-6F10F7D9D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6016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737212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07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310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3032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4752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8395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922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008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9253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6753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335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96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150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886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31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299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49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996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195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28845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46002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045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24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10/10/2020 18:06:21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121415174_371521784039338_3323925386253859389_n.jpg?_nc_cat=108&amp;ccb=2&amp;_nc_sid=8ae9d6&amp;_nc_eui2=AeEMsOHoOKLNkkGJQhgqIPZQ3GffAWvnFjXcZ98Ba-cWNX3ruzRwycy9WAHW2ROEvW-wHtQ1hDtYnqQ0u7tJOwGR&amp;_nc_ohc=71IrUyJXIlsAX8imtx9&amp;_nc_ht=scontent-iad3-1.cdninstagram.com&amp;oh=203aa1dd30c8398aa343e081560a7a58&amp;oe=5FDFA79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@18043258624300171@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Tema importante e figurinha carimbada na prova do Enem, mais certo que o Natal. 😂
⠀
Salve esse post pra fazer um mapa mental, passar a limpo, ler depois, colar na parede, o que você quiser! ✌
⠀
💫 Tem turma intensiva rolando e é a última do ano. Vem se preparar com a gente, é só clicar no link da bio!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121415174_371521784039338_3323925386253859389_n.jpg?_nc_cat=108&amp;ccb=2&amp;_nc_sid=8ae9d6&amp;_nc_eui2=AeEMsOHoOKLNkkGJQhgqIPZQ3GffAWvnFjXcZ98Ba-cWNX3ruzRwycy9WAHW2ROEvW-wHtQ1hDtYnqQ0u7tJOwGR&amp;_nc_ohc=71IrUyJXIlsAX8imtx9&amp;_nc_ht=scontent-iad3-1.cdninstagram.com&amp;oh=203aa1dd30c8398aa343e081560a7a58&amp;oe=5FDFA79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https://www.instagram.com/p/CGLW_Rdsx-w/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CGLW_Rdsx-w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146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21B99-AD59-466B-8C20-1B046E37C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150934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2D479-F12B-4F45-92DF-04310E75B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E10F9-D6CD-46B6-9006-C7AAE5453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297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1425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78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050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6477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278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801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820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466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8571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547544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64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892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721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46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748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516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327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57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069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00350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06963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836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46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10/11/2020 08:01:17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121091297_444215276549963_8236938942202275267_n.jpg?_nc_cat=102&amp;ccb=2&amp;_nc_sid=8ae9d6&amp;_nc_eui2=AeEaNMhg7EQId5ea08gyBZCC7Em5UnWCqnLsSblSdYKqctL00du9KYb-vNE-CskM7-Jh4O7iyoouDYnIB7jf4AHj&amp;_nc_ohc=pN_DWsn-QpYAX8_PVqf&amp;_nc_ht=scontent-iad3-1.cdninstagram.com&amp;oh=689bb49c71ed4dc87c1e2b38b64d8bc3&amp;oe=5FE1C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@17890663060720079@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 um post de curiosidades, dessa vez sobre 5 mulheres que lutaram contra o nazismo! 👉 Arraste pro lado pra conferir.
⠀
Gostou do conteúdo? Na plataforma você encontra muito mais! Assine o Desco no link da bio! ✨
Fonte: Aventuras na História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121091297_444215276549963_8236938942202275267_n.jpg?_nc_cat=102&amp;ccb=2&amp;_nc_sid=8ae9d6&amp;_nc_eui2=AeEaNMhg7EQId5ea08gyBZCC7Em5UnWCqnLsSblSdYKqctL00du9KYb-vNE-CskM7-Jh4O7iyoouDYnIB7jf4AHj&amp;_nc_ohc=pN_DWsn-QpYAX8_PVqf&amp;_nc_ht=scontent-iad3-1.cdninstagram.com&amp;oh=689bb49c71ed4dc87c1e2b38b64d8bc3&amp;oe=5FE1C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https://www.instagram.com/p/CGM2icRMH6G/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CGM2icRMH6G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706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4A40A-50DF-480F-A93E-89885F3DD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4160704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1C2C6-A22C-4C1E-8386-F75880CE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143BD-21EC-4CEA-9A7D-467B532BA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119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45549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104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06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3185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6979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1044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077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71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20327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66715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441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853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528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439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840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898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747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892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774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4300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18666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728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9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10/11/2020 18:02:14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121268395_129473318564993_2846956216869775758_n.jpg?_nc_cat=110&amp;ccb=2&amp;_nc_sid=8ae9d6&amp;_nc_eui2=AeGywPn5FRAhZ9crrbpilstQwNuVEJMPx_PA25UQkw_H83kgpI4B2LPNZk30mHq1tybUjQvKmdMTIcXQ75YWhz2o&amp;_nc_ohc=VqPKhqaeh1EAX8n38GJ&amp;_nc_ht=scontent-iad3-1.cdninstagram.com&amp;oh=ce2454f65bac69f2791b205acbf32c61&amp;oe=5FDFEC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@17869404560026685@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Arraste para o lado para entender o passo a passo de como resolver uma equação do 2º grau. 👉 Depois de ler, salve o post! Dicas como essa podem te ajudar a arrasar na prova de Matemática do Enem! 😎
⠀
Ficou com dúvida? No Descomplica você tem acesso a aulas de Matemática incríveis que te ajudam a pra aprender e priorizar os conteúdos até o Enem. Pra assinar é só clicar no link da bio! ✨
⠀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121268395_129473318564993_2846956216869775758_n.jpg?_nc_cat=110&amp;ccb=2&amp;_nc_sid=8ae9d6&amp;_nc_eui2=AeGywPn5FRAhZ9crrbpilstQwNuVEJMPx_PA25UQkw_H83kgpI4B2LPNZk30mHq1tybUjQvKmdMTIcXQ75YWhz2o&amp;_nc_ohc=VqPKhqaeh1EAX8n38GJ&amp;_nc_ht=scontent-iad3-1.cdninstagram.com&amp;oh=ce2454f65bac69f2791b205acbf32c61&amp;oe=5FDFEC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https://www.instagram.com/p/CGN7T_VMbnT/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CGN7T_VMbnT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31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558EF-8E04-4FB1-A451-02CDB0FA9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792050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9DA6-EA96-4222-8E1D-932DFC0C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5420F-DD55-46E0-A30D-B4BB3B3F6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84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4437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86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554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472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705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046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998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696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95323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134746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059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23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9945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414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110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072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04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675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45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2861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36908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82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32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10/12/2020 08:03:20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121445456_206525877488516_6071574905858501956_n.jpg?_nc_cat=110&amp;ccb=2&amp;_nc_sid=8ae9d6&amp;_nc_eui2=AeFdVHnBI99WZCk2BSLIjAabNQLY_Dr63KY1Atj8Ovrcpgwcbg9kaiGsv3SpO4ylWGRcTwHjamK2_Y2bXIz4Rhoc&amp;_nc_ohc=VQzwwdK1n58AX-QKCTE&amp;_nc_ht=scontent-iad3-1.cdninstagram.com&amp;oh=463e5f5f5c95f574f0207feb5930a972&amp;oe=5FE1D48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@17893830106637002@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Arrasta pro lado pra conferir a mini bio de cada um dos presidentes do Brasil no séc. XXI! 👉
⠀
Gostou do conteúdo? Na plataforma você encontra aulas completinhas sobre cada fase da república, além de exercícios. Assine o Desco no link da bio! ✨
⠀
Conteúdo pedagógico: Nathalia Souza/@gsnathy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121445456_206525877488516_6071574905858501956_n.jpg?_nc_cat=110&amp;ccb=2&amp;_nc_sid=8ae9d6&amp;_nc_eui2=AeFdVHnBI99WZCk2BSLIjAabNQLY_Dr63KY1Atj8Ovrcpgwcbg9kaiGsv3SpO4ylWGRcTwHjamK2_Y2bXIz4Rhoc&amp;_nc_ohc=VQzwwdK1n58AX-QKCTE&amp;_nc_ht=scontent-iad3-1.cdninstagram.com&amp;oh=463e5f5f5c95f574f0207feb5930a972&amp;oe=5FE1D48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https://www.instagram.com/p/CGPbkS_szW6/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CGPbkS_szW6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125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1B96F-E105-4280-B667-AA0C6F011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666311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6E857-D3D7-46C6-AA02-6E4EAAD79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DD7B25-CB75-4C57-A0C6-61B98AADD4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037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37065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04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891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7170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627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721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276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880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31393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507932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030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789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677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739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528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718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607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064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450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17928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789734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918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78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10/12/2020 14:03:15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121446576_1337196486455328_8370568163195187638_n.jpg?_nc_cat=108&amp;ccb=2&amp;_nc_sid=8ae9d6&amp;_nc_eui2=AeHtIIAmJM7WnhxqnrMoYtE5rx79cizWPBKvHv1yLNY8EoPO2CPq925AUfMQrJKqjaNUJRc8gaOl2VYS9CtD1uGV&amp;_nc_ohc=ye1r3h55CuMAX8Yo-_l&amp;_nc_ht=scontent-iad3-1.cdninstagram.com&amp;oh=6c9b2bdb1a9ca39cab476688be40eadf&amp;oe=5FE4347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@17876449477884361@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Inclusive o feriado de hoje só surgiu porque @lararocha07 quis! 👸 Rainha faz assim, né, mores?
⠀
Feliz dia das crianças a todos os nenecinhos do Desco! 💚
#descomplica #enem #educacao #dicaenem #enem2020 #studygram #studies #study #estudos #vestibular #diadascrianças #12deoutubro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121446576_1337196486455328_8370568163195187638_n.jpg?_nc_cat=108&amp;ccb=2&amp;_nc_sid=8ae9d6&amp;_nc_eui2=AeHtIIAmJM7WnhxqnrMoYtE5rx79cizWPBKvHv1yLNY8EoPO2CPq925AUfMQrJKqjaNUJRc8gaOl2VYS9CtD1uGV&amp;_nc_ohc=ye1r3h55CuMAX8Yo-_l&amp;_nc_ht=scontent-iad3-1.cdninstagram.com&amp;oh=6c9b2bdb1a9ca39cab476688be40eadf&amp;oe=5FE4347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https://www.instagram.com/p/CGQEwcKsEBn/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CGQEwcKsEBn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522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04FB0-D458-4616-8D1D-179ABF1D2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3234780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FE2E6-D1C5-4421-B5A5-2D208576F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EF01E6-BB20-41C7-AFED-03BE0E727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205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738479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365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607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7209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0282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794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781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27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84743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650602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152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641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17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287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927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0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576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728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67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91433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71000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477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3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10/12/2020 20:02:15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121293064_720879958525882_8607745703268223998_n.jpg?_nc_cat=110&amp;ccb=2&amp;_nc_sid=8ae9d6&amp;_nc_eui2=AeFpeOJPtezqijnU7yviLVf4gefrH1SPpiWB5-sfVI-mJbjlm3CyWbLCVY8hxStRAr0hMMmiCtjY7hvZLt3lI2R_&amp;_nc_ohc=emLUl6leX4cAX9vAFCY&amp;_nc_ht=scontent-iad3-1.cdninstagram.com&amp;oh=ef81727ac34c03ce031bb65a8545f5b7&amp;oe=5FE13605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@17843421338426005@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 houverem 100 pessoas em uma sala, e 99 delas não acreditarem em você, fique livre pra dizer: não importa, eu acredito em mim. 💪 Autoconfiança é isso, vestibulandos!
⠀
O Guia do Estudo Perfeito te ajuda a estudar melhor, ter autoconfiança, acreditar no seu potencial e a enxergar que você vai muito longe. E isso tudo só na plataforma do Desco, o link tá na bio! ✨
Conteúdo pedagógico: Marcus Oliveira/@marcusvsoliveira
#descomplica #enem #educacao #dicaenem #enem2020 #studygram #studies #study #estudos #vestibular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121293064_720879958525882_8607745703268223998_n.jpg?_nc_cat=110&amp;ccb=2&amp;_nc_sid=8ae9d6&amp;_nc_eui2=AeFpeOJPtezqijnU7yviLVf4gefrH1SPpiWB5-sfVI-mJbjlm3CyWbLCVY8hxStRAr0hMMmiCtjY7hvZLt3lI2R_&amp;_nc_ohc=emLUl6leX4cAX9vAFCY&amp;_nc_ht=scontent-iad3-1.cdninstagram.com&amp;oh=ef81727ac34c03ce031bb65a8545f5b7&amp;oe=5FE13605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https://www.instagram.com/p/CGQt11BMCDA/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CGQt11BMCDA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64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57B61-D965-49B3-B464-E9C0E7D77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10/01/2020 - 10/30/2020</a:t>
            </a:r>
          </a:p>
        </p:txBody>
      </p:sp>
    </p:spTree>
    <p:extLst>
      <p:ext uri="{BB962C8B-B14F-4D97-AF65-F5344CB8AC3E}">
        <p14:creationId xmlns:p14="http://schemas.microsoft.com/office/powerpoint/2010/main" val="25625161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32</TotalTime>
  <Words>5849</Words>
  <Application>Microsoft Office PowerPoint</Application>
  <PresentationFormat>On-screen Show (4:3)</PresentationFormat>
  <Paragraphs>1174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 Instagram - Published Posts (Table) | descomplica - 1 of 26</vt:lpstr>
      <vt:lpstr>Instagram Instagram - Published Posts (Table) | descomplica - 2 of 26</vt:lpstr>
      <vt:lpstr>Instagram Instagram - Published Posts (Table) | descomplica - 3 of 26</vt:lpstr>
      <vt:lpstr>Instagram Instagram - Published Posts (Table) | descomplica - 4 of 26</vt:lpstr>
      <vt:lpstr>Instagram Instagram - Published Posts (Table) | descomplica - 5 of 26</vt:lpstr>
      <vt:lpstr>Instagram Instagram - Published Posts (Table) | descomplica - 6 of 26</vt:lpstr>
      <vt:lpstr>Instagram Instagram - Published Posts (Table) | descomplica - 7 of 26</vt:lpstr>
      <vt:lpstr>Instagram Instagram - Published Posts (Table) | descomplica - 8 of 26</vt:lpstr>
      <vt:lpstr>Instagram Instagram - Published Posts (Table) | descomplica - 9 of 26</vt:lpstr>
      <vt:lpstr>Instagram Instagram - Published Posts (Table) | descomplica - 10 of 26</vt:lpstr>
      <vt:lpstr>Instagram Instagram - Published Posts (Table) | descomplica - 11 of 26</vt:lpstr>
      <vt:lpstr>Instagram Instagram - Published Posts (Table) | descomplica - 12 of 26</vt:lpstr>
      <vt:lpstr>Instagram Instagram - Published Posts (Table) | descomplica - 13 of 26</vt:lpstr>
      <vt:lpstr>Instagram Instagram - Published Posts (Table) | descomplica - 14 of 26</vt:lpstr>
      <vt:lpstr>Instagram Instagram - Published Posts (Table) | descomplica - 15 of 26</vt:lpstr>
      <vt:lpstr>Instagram Instagram - Published Posts (Table) | descomplica - 16 of 26</vt:lpstr>
      <vt:lpstr>Instagram Instagram - Published Posts (Table) | descomplica - 17 of 26</vt:lpstr>
      <vt:lpstr>Instagram Instagram - Published Posts (Table) | descomplica - 18 of 26</vt:lpstr>
      <vt:lpstr>Instagram Instagram - Published Posts (Table) | descomplica - 19 of 26</vt:lpstr>
      <vt:lpstr>Instagram Instagram - Published Posts (Table) | descomplica - 20 of 26</vt:lpstr>
      <vt:lpstr>Instagram Instagram - Published Posts (Table) | descomplica - 21 of 26</vt:lpstr>
      <vt:lpstr>Instagram Instagram - Published Posts (Table) | descomplica - 22 of 26</vt:lpstr>
      <vt:lpstr>Instagram Instagram - Published Posts (Table) | descomplica - 23 of 26</vt:lpstr>
      <vt:lpstr>Instagram Instagram - Published Posts (Table) | descomplica - 24 of 26</vt:lpstr>
      <vt:lpstr>Instagram Instagram - Published Posts (Table) | descomplica - 25 of 26</vt:lpstr>
      <vt:lpstr>Instagram Instagram - Published Posts (Table) | descomplica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2020-11-24T13:45:25Z</dcterms:created>
  <dcterms:modified xsi:type="dcterms:W3CDTF">2020-11-24T14:18:03Z</dcterms:modified>
</cp:coreProperties>
</file>