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6C2ED-353C-4EA7-A09C-DE876C7AD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DAAEBB-1D8E-40BC-90A0-C5361C0262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2715963"/>
              </p:ext>
            </p:extLst>
          </p:nvPr>
        </p:nvGraphicFramePr>
        <p:xfrm>
          <a:off x="457200" y="1731963"/>
          <a:ext cx="7735826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3105289333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308140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175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4985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3908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1203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8077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9727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1531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10295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005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53964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3522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0343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680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3D917-1A2E-4081-B7EB-A05B53EF3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3828218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BD812-C23D-4268-90F7-34C96EDDF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3E21BC-0072-49FB-82F9-884160A109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5611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139622745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5585389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5839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1562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0385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1990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43339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38868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3857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21842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7070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78321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06159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9105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19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18:06:33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123607647_1812832485547182_5036341954738796463_n.jpg?_nc_cat=104&amp;ccb=2&amp;_nc_sid=8ae9d6&amp;_nc_eui2=AeHK5FWoYR2O-F6oyc6phcpSKn_SkT5afsIqf9KRPlp-wmX2IKXpOAvD6aEuo5q-6U0L4RW7rxZqrrPPFF7YpWrS&amp;_nc_ohc=PxL8wYy3dt8AX8KhaE-&amp;_nc_ht=scontent-iad3-1.cdninstagram.com&amp;oh=225438335c667472b425e6eb0e2a3148&amp;oe=5FCAA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167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DF500-B056-4895-856B-5042CA755B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1883193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1C010-8F87-4ED9-B53F-25C3A9B64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B39752-40C9-438D-9C65-1803F56D72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4866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3546781009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4666839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4691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048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85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099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7578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0247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1955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21177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84709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1184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07051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1433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1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18:06:23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124031654_639751460054895_8741608969241987363_n.jpg?_nc_cat=107&amp;ccb=2&amp;_nc_sid=8ae9d6&amp;_nc_eui2=AeGKlNfs89-T3YjruIuWTHnYjnTGkyC5kMWOdMaTILmQxSkPgy561GFbJwEpRktT4StNKgBOFxEMPZCpaH7ovM_A&amp;_nc_ohc=ca3J3eoxphIAX9axa3Q&amp;_nc_ht=scontent-iad3-1.cdninstagram.com&amp;oh=6fb95f260e941746170a34c11ca4a4bb&amp;oe=5FCCB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265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A7AD3-4902-4E5D-B11D-F2FC3A337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87562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21960-4233-44B5-9E37-51FFF5BF8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7C2099-1E5B-4199-A30A-0187C945C2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0168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4049035719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455712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4239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83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6367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1876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16985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74616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90584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6257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9754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6496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8249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050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627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18:06:11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123656334_371737697468109_4620252501532505091_n.jpg?_nc_cat=106&amp;ccb=2&amp;_nc_sid=8ae9d6&amp;_nc_eui2=AeGNAZ7TPgEG1i9FSPP8ybzD5vSSaUDkkczm9JJpQOSRzC_AngTZCAgj_geGPEPF2oSIDro3WR4yDPrTbyqObT8T&amp;_nc_ohc=aN6O5BbXa3AAX_xHNux&amp;_nc_ht=scontent-iad3-1.cdninstagram.com&amp;oh=e51f85dfa9e560220429f7435c7f9d9d&amp;oe=5FCC5B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065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E7ACB-80EA-4D80-B3E8-F60A0D121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4250514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33D81-2A99-4030-94CF-F0F2B7C25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2D05D9-A9BF-4736-AD97-C3C16DFAD0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5757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82670507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42290143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0231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3424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6379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4471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1215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4092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1364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7911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2099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7596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04581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163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80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18:05:59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123563481_271596834290313_4684043991927712879_n.jpg?_nc_cat=111&amp;ccb=2&amp;_nc_sid=8ae9d6&amp;_nc_eui2=AeGme64l73rAmGz1qENpFgOLD8kxg9Ow0KUPyTGD07DQpaMkv6o7FBrCPsDXCWCMLvGoVdpZD4MEb9UMcJnoxiRl&amp;_nc_ohc=PTSW_xJAf_gAX9oAQ9O&amp;_nc_ht=scontent-iad3-1.cdninstagram.com&amp;oh=3b5a9385a1963e570154d7d96ba56b72&amp;oe=5FCB3877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495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38F25-9440-486C-BA63-32853C30BE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436181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0284B-5566-40AE-BB23-C06DB459D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486A24-0493-4672-A7A7-36F5876548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6728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683012380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265914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655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838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3041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8520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62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1631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55835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7945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7966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61333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212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9923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021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16:03:04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123775737_789289274968119_7162896543699833273_n.jpg?_nc_cat=100&amp;ccb=2&amp;_nc_sid=8ae9d6&amp;_nc_eui2=AeG5GhcPCNvME5QNfU1JBkDXlFPZ5ywU8ZyUU9nnLBTxnD91hNyZib8EvGvrU1m0djYJzWsN5BuyGoSApngJzSsQ&amp;_nc_ohc=sQw4M3jrkOAAX-9TbLm&amp;_nc_ht=scontent-iad3-1.cdninstagram.com&amp;oh=afb1fd170429bf6b7f470e2610b8a512&amp;oe=5FCB91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455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B231A-F24D-4EEB-97CD-FE7C1ED17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3848524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14F79-C7E7-4778-893A-38912D8D2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4391BB-69AA-417A-A133-C52A00FDE9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3275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2766473901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630334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7951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466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7022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6774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21909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52667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5401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97218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6102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8896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6148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5624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7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10:05:28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123568865_2016474238660138_5718449821301464029_n.jpg?_nc_cat=108&amp;ccb=2&amp;_nc_sid=8ae9d6&amp;_nc_eui2=AeG47KWu2JtjJ3c3pHZQ8jbVw5qLBLD3MPPDmosEsPcw88WBMiTcgFn4lQIoWbQZAz2L8BvOmdMoEmuatXmmXY-1&amp;_nc_ohc=8cSWesOAoPIAX-QoMrG&amp;_nc_ht=scontent-iad3-1.cdninstagram.com&amp;oh=9023ed33462a5da6d99b75c065738a17&amp;oe=5FCBB1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773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C4CD7-0301-4497-9B34-18F96FAA4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3853696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EACD9-AD7B-4C98-82E7-DA29F416E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9ED98C-2A74-4EEE-BC21-BBDDC986AC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4651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467064274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7809409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2526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4488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2955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0431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754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14558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5734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25830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45656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6809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9776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2796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70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10:05:20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123773996_180872540243022_5852748353543250166_n.jpg?_nc_cat=105&amp;ccb=2&amp;_nc_sid=8ae9d6&amp;_nc_eui2=AeHXpPP7yfxn1ynwfa7XM6DlfbF2A43bIAt9sXYDjdsgC--h6giorBnSGehY0_VKF_uXOLtYE_cS7yjCoEY9PkUM&amp;_nc_ohc=LH39Mm5OCXIAX-oGqT1&amp;_nc_ht=scontent-iad3-1.cdninstagram.com&amp;oh=c1309a412ca182a0fd4777ae90e62b01&amp;oe=5FCD4F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910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4777CB-689A-42D9-8DA6-5014ECA4A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2862364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322C2-960D-4E19-B140-3AAA1DEAC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8A59D5-440F-4B4F-B94F-430FD2FE80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3981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10769448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2310098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3453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2897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279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8887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0877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4974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2996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77020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9278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07277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7286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2457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389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10:05:11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123570569_166992028414158_8116887026645456628_n.jpg?_nc_cat=108&amp;ccb=2&amp;_nc_sid=8ae9d6&amp;_nc_eui2=AeE6pI0kYwo_nC9vaN8HeWtyrMCC6bYxjZ2swILptjGNnS_B7v_QD3RphiDiPwL_m0KZojA1-p6cnw8cDRAahzL0&amp;_nc_ohc=edxPNatsWNcAX9YjtQQ&amp;_nc_ht=scontent-iad3-1.cdninstagram.com&amp;oh=daba8bfc5f6e7e65d1f6eb429d4a0ba4&amp;oe=5FCC9F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679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A39F5-95B5-42C4-B248-962E0C161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249962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D2754-EA77-4703-B48D-646A4E982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B73A0C-6169-4DAB-B4E6-F020B342AA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7485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3585965652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7545573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1030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085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1885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763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22295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28342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62354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2123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06549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22671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00940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6063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29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08:12:16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123831933_183439436651746_3764797155794244383_n.jpg?_nc_cat=109&amp;ccb=2&amp;_nc_sid=8ae9d6&amp;_nc_eui2=AeGC4pCGzj7mprshdVhI0MCEsTeyXoL_jrGxN7Jegv-OsVuP8DooKPLVwOM3DpsKBmOXjzMA0xJy4kFQ4jaZnp5l&amp;_nc_ohc=fmCanPyZfN0AX-GRazS&amp;_nc_ht=scontent-iad3-1.cdninstagram.com&amp;oh=5a63112184e19f2e9c363ba043d39136&amp;oe=5FCBEB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403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E7D51-C6AE-4F2E-A296-7A3ED0874A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140852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5A938-BC00-429D-9898-4EF3DE3C7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5B0FC5-AA34-4FA7-AB54-C5615CD231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5979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38622355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8127469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1782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5732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7223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0881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67055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5680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11954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3246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8202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1743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04127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874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450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08:11:41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123606941_415079446324689_5801798387734046520_n.jpg?_nc_cat=106&amp;ccb=2&amp;_nc_sid=8ae9d6&amp;_nc_eui2=AeHs8FE8sp1wq0W8LMgEBMFLhuT74v40kAKG5Pvi_jSQAuCZ_ppHd9WbvFxkuGu5Cmcb-q9vp3_aTkfAveO0kp7I&amp;_nc_ohc=XZoI7hJureQAX8OJCiO&amp;_nc_ht=scontent-iad3-1.cdninstagram.com&amp;oh=b47207c2a426dd8915e70ce6e40e22b1&amp;oe=5FCBEA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095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BDD81-1D32-474D-B0C8-46CA869F2D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800325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2B853-623A-4800-A22B-B93D1A03E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3132D3-2D39-4BD0-901B-8236F8CB16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2825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3908912883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1225713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0196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2715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8423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2780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71973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7685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4915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2151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6622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4533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9604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2504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783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08:11:08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123876758_193327278917454_8887162932654244472_n.jpg?_nc_cat=107&amp;ccb=2&amp;_nc_sid=8ae9d6&amp;_nc_eui2=AeGO6BKPivEICBCrkFzGQQocZiihcfAqzOBmKKFx8CrM4BFPZ-rjrtV8C8u8JxolR2wciE1jJrQzfj-8wSN42avk&amp;_nc_ohc=n7FB09AzAXoAX9EFMeW&amp;_nc_ht=scontent-iad3-1.cdninstagram.com&amp;oh=b9204c8ff4ba11e362d05573fe3a8c1d&amp;oe=5FCA65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652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96408-0497-4C18-9CB1-9D8532566B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1612220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C10C2-68CC-4375-961B-B74D4A72F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5E21EC-A890-48F4-BC83-4D1AA69B35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304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665943589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42551096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4737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5215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999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6594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41603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7114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9624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5608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83584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5094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60146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8772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864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08:10:41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123681973_1320438671621595_3962832633587561617_n.jpg?_nc_cat=108&amp;ccb=2&amp;_nc_sid=8ae9d6&amp;_nc_eui2=AeFfzDZ2ELBJf4xqpEneoFMTjnuz3a8Pi22Oe7Pdrw-LbfCnZPow50y1uE_r_og32HaSR5fI5B0KBY0DINWu0q1E&amp;_nc_ohc=sShCdtYxqNUAX8Dyieo&amp;_nc_ht=scontent-iad3-1.cdninstagram.com&amp;oh=0fc2fd021f5a0e1c75f4f37cf06095b8&amp;oe=5FCD9D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333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293EC-E8B0-4B1F-864B-925B208B6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2031952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EDDB0-F3E9-48A8-9B3E-A1CB2A72A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71CA23-00A9-4051-A10D-4C87179D19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8283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3931317861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483919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8754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8765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4002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2092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26368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13667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87874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6169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8666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10364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14305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180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198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08:10:19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123769914_175468770870711_2756985650754047104_n.jpg?_nc_cat=109&amp;ccb=2&amp;_nc_sid=8ae9d6&amp;_nc_eui2=AeEnkLrLnzy_bOUhrp90HHFboBRDSOnlXRWgFENI6eVdFb7fgld8t5aNTIUpcrzybFN5S7NENb8_iT24P3SGnHYu&amp;_nc_ohc=pOzT2uRVrpkAX_3Fhwr&amp;_nc_ht=scontent-iad3-1.cdninstagram.com&amp;oh=499d39d727eead5c8aa3cfbcff6e8bf8&amp;oe=5FCDC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869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6A6414-2E59-4A76-BA2A-F25DC54D52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4028601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0BA6D-1560-4CB0-8FE5-9281C963C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2FE468-25CB-4202-9E61-B15C361C00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9734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3173706893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076546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3397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7780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9540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4546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4673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37512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2606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0748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0703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3935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99957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9446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779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08:10:07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123529025_122040629497108_3379553900613869985_n.jpg?_nc_cat=111&amp;ccb=2&amp;_nc_sid=8ae9d6&amp;_nc_eui2=AeHXseA0bRCjC2i94ho-bMqPCqpxTPESIhUKqnFM8RIiFQt3rQ3oSOijD5irunoian5exLCRaWa1V4li-DbODNx1&amp;_nc_ohc=WrCiyyRA3uwAX_ioI8y&amp;_nc_ht=scontent-iad3-1.cdninstagram.com&amp;oh=3e268ee6d34c3c974cac7a61f336d1cd&amp;oe=5FCBB05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934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BC669-7CD8-4B59-8AF4-89EC50865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388613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BD20A-A882-41C5-85F5-69FBB2824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2B713B-CBB7-42FC-AA2E-D1F50C537A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0906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43425507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598630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1467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0337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8556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231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0882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40715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68529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72113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8759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89425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0540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9236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51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08:09:46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123569136_167634308414167_6352880101307413710_n.jpg?_nc_cat=103&amp;ccb=2&amp;_nc_sid=8ae9d6&amp;_nc_eui2=AeEtTEbQBqXm43TLg-MJ5W-z71xP_OBb8h3vXE_84FvyHSfb3_OiDy260iTjh93rQJ4Va8sN3amgS_nBLxmV1e20&amp;_nc_ohc=jpF8IQoke9UAX9-gRzf&amp;_nc_ht=scontent-iad3-1.cdninstagram.com&amp;oh=bdba3734267f77b019a133c7fab4ad3f&amp;oe=5FCCD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887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5688C5-0469-45F0-AA34-242D1D819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3603598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F3B2A-99DA-4603-A3D7-68C60C9B9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46557D-4ECC-4CDD-9D24-264F66D6A8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9512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286533537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58005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0034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5449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1196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1343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2890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24193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0335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8051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24098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604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3224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2151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24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08:08:49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123609088_374767013643512_967810851436232824_n.jpg?_nc_cat=105&amp;ccb=2&amp;_nc_sid=8ae9d6&amp;_nc_eui2=AeE5wb11IKuIAOj6mEUwejyIqGALIbNCoXWoYAshs0KhdSNsOaFoa1EgqbKDG7oxPWYqdln-REKdFvdnGY_jycmf&amp;_nc_ohc=mcrhtnO5wpcAX_LLbrw&amp;_nc_ht=scontent-iad3-1.cdninstagram.com&amp;oh=672b3349e9cc8169e6c8f175d3584359&amp;oe=5FCDC83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380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1C20E-A5DA-4F91-9B3D-810FD22CCF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1410442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B3147-6DDA-4171-8065-CCEE5F74A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C75039-C071-484E-9E30-0E7D5782AC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3100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667548775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8532059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9089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9984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7716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8430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50604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989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7085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42553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56447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274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454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1867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331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08:08:15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123642508_273804550722516_320118329518051543_n.jpg?_nc_cat=105&amp;ccb=2&amp;_nc_sid=8ae9d6&amp;_nc_eui2=AeHvuQGLApkE6grcoLNggRqvSaN1VrJr4-RJo3VWsmvj5DmPbEoH2hqhwdUkGbq_dAmTHfWMC3mdhFu-QzZHchQu&amp;_nc_ohc=IhgTM_xLECcAX87JFhn&amp;_nc_ht=scontent-iad3-1.cdninstagram.com&amp;oh=58b99624bd16c95c4f8d13f30708757f&amp;oe=5FCC6F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497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4A0A6-B524-4E2E-B19C-564E3B4F0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1015884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51E8E-7F3E-49FC-866B-DF3C33CFB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130AD6-E1EE-452B-908E-79EC623717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2957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2868463547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758092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2062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4597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6378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146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08339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9917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05517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4058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6759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2873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1001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1596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12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08:07:04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123553864_359834001759874_7128237051205761871_n.jpg?_nc_cat=105&amp;ccb=2&amp;_nc_sid=8ae9d6&amp;_nc_eui2=AeHakElVL-rc3CMA6UjY2OF3EmtloB-o6WYSa2WgH6jpZn2QNYj6huH7gQkHj0rD_PQKUYUUS0e407I6SGDDcTEi&amp;_nc_ohc=3XilzlcOhVwAX-EBBMJ&amp;_nc_ht=scontent-iad3-1.cdninstagram.com&amp;oh=4241bcf213665b11a9f6e0c1cdfe149f&amp;oe=5FCDAA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731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CF635B-68B6-431F-B8DC-4676FA443B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587621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F05B4-E4FB-4DC4-BE1C-5394D2439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7A761B-927C-4701-B788-C5FCDB0640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4457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769940682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3778071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0538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2879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7061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5677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1601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0300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8968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92703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7963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75488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0823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1884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29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- 2020-11-06 08:06:10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123738284_746656709390339_8810263228429494304_n.jpg?_nc_cat=104&amp;ccb=2&amp;_nc_sid=8ae9d6&amp;_nc_eui2=AeFaUGxhAc_98tesTM_AOKybVtcdzk7aQANW1x3OTtpAA_HtEsNB6xP0U34Y4Kz7pXi-tmBqm_82h1AHYYmt_C0t&amp;_nc_ohc=tK0K5FGtbsMAX9G8htl&amp;_nc_ht=scontent-iad3-1.cdninstagram.com&amp;oh=3b3e0fa16741bc44f2810933897dd783&amp;oe=5FCB4F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206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8E6498-4637-40BB-ACC0-A6F26F8788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2266586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7FDD5-A2C8-4B5C-B09E-B1B3F4DDE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FB34DB-7173-4727-B82B-42E39A4078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1513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2100397438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138302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490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4209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6372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4886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5696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2193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48421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8728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4714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2445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74112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7894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39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- 2020-11-05 13:40:55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124050313_809672593161961_5034848486551988499_n.jpg?_nc_cat=107&amp;ccb=2&amp;_nc_sid=8ae9d6&amp;_nc_eui2=AeGRMO0v93uBJh1A2SadaUPU3pKZsBwFLZvekpmwHAUtm6arT4Eir3EAgOxD2fCUzhDpgHlBfexme_collzb_15B&amp;_nc_ohc=xTo_qDbgVD8AX_q45qG&amp;_nc_ht=scontent-iad3-1.cdninstagram.com&amp;oh=2c4316939a8acd76c0cb01cf9d5c0a80&amp;oe=5FCA9A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773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DF28B-9A44-44C8-9CE7-ACA63F0DCD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36555786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610BA-3AF5-48A5-B625-6C01DDC2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B08136-64CF-4526-A159-8DF9B3AEE3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6160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3646989477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350418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8344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6908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3431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7256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1017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18454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5615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448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26846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57490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7902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6224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17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- 2020-11-05 10:07:25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123474430_272568547512919_5290157309541950422_n.jpg?_nc_cat=100&amp;ccb=2&amp;_nc_sid=8ae9d6&amp;_nc_eui2=AeG5Zf8FkF7cHzFm10Jk8OvM-X72bPwICY_5fvZs_AgJj82mAw3ITojyQpXBt8FAaLGBGsGdKV-blyp7Taifo24g&amp;_nc_ohc=rA3O91HdKAoAX_rerUk&amp;_nc_ht=scontent-iad3-1.cdninstagram.com&amp;oh=3c88eb0891a3b21959e3a6defbe8673f&amp;oe=5FCBA8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600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9DC49-853C-4EBE-8453-0D4ED7F780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42872162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3B477-38F8-4AC4-95FA-D5A2A6B59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AB6882-4FB7-43E4-8022-3EA72510D4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8919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69593701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41483003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8131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6444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4734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061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2053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0016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1225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75316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6147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77447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0873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3258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20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- 2020-11-05 10:07:16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123653566_2009195315883835_5767351664487419981_n.jpg?_nc_cat=106&amp;ccb=2&amp;_nc_sid=8ae9d6&amp;_nc_eui2=AeFI-qK-RCnQ0oW7-lHRkblZi9TUlyKKP2SL1NSXIoo_ZHKqEaKi8No41sUXFWHxvv2L_HZiReOkanxNbNiGyw7f&amp;_nc_ohc=HAIT8EvMPlIAX9PUuGp&amp;_nc_ht=scontent-iad3-1.cdninstagram.com&amp;oh=f7a7000eb3c4811d1e45095d96aa6969&amp;oe=5FCBA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21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B2817-0A49-463D-9E0D-B4FA6778D0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2804093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ABDAC-70F5-42DD-9B16-ADC42B63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5D002A-B135-41E1-B340-FF4C879E8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8967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575694166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8935827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1335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0609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6052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7345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3583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8428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82698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04567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10473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3492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06005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953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13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- 2020-11-05 10:07:07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123652271_769201400593681_1203372639546380336_n.jpg?_nc_cat=111&amp;ccb=2&amp;_nc_sid=8ae9d6&amp;_nc_eui2=AeGiImpLvLEgMM8ojcjrZEl4cf75LdQh5WVx_vkt1CHlZR74mzwIxcetAC0f9xnR3zjXWo17nnib48CQu6r4ld0g&amp;_nc_ohc=7coFx_VunGsAX-kNyVL&amp;_nc_ht=scontent-iad3-1.cdninstagram.com&amp;oh=128ef1c5a42195854c55289a6cfc53cb&amp;oe=5FC8DB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717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97EC3-2CE0-467D-A3FD-2932A2A6D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23995401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92EFA-4006-4CC6-9C97-0EBAF7EE0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B194E5-108D-4CD1-8D1D-555F3ED6E4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5626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2419070146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661467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4160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3106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1888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0365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07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95764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45224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6370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6524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71335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25510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8104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843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- 2020-11-05 10:06:58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123502875_388024218994514_1852077512840926288_n.jpg?_nc_cat=100&amp;ccb=2&amp;_nc_sid=8ae9d6&amp;_nc_eui2=AeFgMacGFY0ugntX828HETWX5luCpltLHZfmW4KmW0sdl9VugqSITAsDd6lfJs_w0MRWXWG80WDIBYHlF1RGRyZa&amp;_nc_ohc=21XTWaTEmgAAX-iCDFH&amp;_nc_ht=scontent-iad3-1.cdninstagram.com&amp;oh=ce1346ebb716a6abadacbc15bbe641c4&amp;oe=5FC92324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913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A3E14-611B-4D2D-97C9-F5244F9EAE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3812420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FB474-07BA-455D-B11D-57122AD74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- (Table) | descomplica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5D7D97-B5B1-4069-9879-02B674ED3E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7800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936351835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286519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7461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635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2708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9768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88486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2685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47617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1158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4029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2259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31327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8227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334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 - 2020-11-05 10:06:50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123550924_806525486862907_8345677217105927514_n.jpg?_nc_cat=110&amp;ccb=2&amp;_nc_sid=8ae9d6&amp;_nc_eui2=AeElPYaM5fNryRMRJE2apCerGL_0E-lPoZUYv_QT6U-hlcChjycNuAVNMcAhF_MRZpDZxJNxnVwbqPo_7xNXm_IE&amp;_nc_ohc=DJ3Od4St_AIAX_MHDAS&amp;_nc_ht=scontent-iad3-1.cdninstagram.com&amp;oh=818eaa277165db2541f91a0387b837b8&amp;oe=5FCA27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809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53E4B-69F6-460A-AE59-BFB42BC16E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22505890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2847</Words>
  <Application>Microsoft Office PowerPoint</Application>
  <PresentationFormat>On-screen Show (4:3)</PresentationFormat>
  <Paragraphs>766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Instagram Stories - (Table) | descomplica - 1 of 26</vt:lpstr>
      <vt:lpstr>Instagram Stories - (Table) | descomplica - 2 of 26</vt:lpstr>
      <vt:lpstr>Instagram Stories - (Table) | descomplica - 3 of 26</vt:lpstr>
      <vt:lpstr>Instagram Stories - (Table) | descomplica - 4 of 26</vt:lpstr>
      <vt:lpstr>Instagram Stories - (Table) | descomplica - 5 of 26</vt:lpstr>
      <vt:lpstr>Instagram Stories - (Table) | descomplica - 6 of 26</vt:lpstr>
      <vt:lpstr>Instagram Stories - (Table) | descomplica - 7 of 26</vt:lpstr>
      <vt:lpstr>Instagram Stories - (Table) | descomplica - 8 of 26</vt:lpstr>
      <vt:lpstr>Instagram Stories - (Table) | descomplica - 9 of 26</vt:lpstr>
      <vt:lpstr>Instagram Stories - (Table) | descomplica - 10 of 26</vt:lpstr>
      <vt:lpstr>Instagram Stories - (Table) | descomplica - 11 of 26</vt:lpstr>
      <vt:lpstr>Instagram Stories - (Table) | descomplica - 12 of 26</vt:lpstr>
      <vt:lpstr>Instagram Stories - (Table) | descomplica - 13 of 26</vt:lpstr>
      <vt:lpstr>Instagram Stories - (Table) | descomplica - 14 of 26</vt:lpstr>
      <vt:lpstr>Instagram Stories - (Table) | descomplica - 15 of 26</vt:lpstr>
      <vt:lpstr>Instagram Stories - (Table) | descomplica - 16 of 26</vt:lpstr>
      <vt:lpstr>Instagram Stories - (Table) | descomplica - 17 of 26</vt:lpstr>
      <vt:lpstr>Instagram Stories - (Table) | descomplica - 18 of 26</vt:lpstr>
      <vt:lpstr>Instagram Stories - (Table) | descomplica - 19 of 26</vt:lpstr>
      <vt:lpstr>Instagram Stories - (Table) | descomplica - 20 of 26</vt:lpstr>
      <vt:lpstr>Instagram Stories - (Table) | descomplica - 21 of 26</vt:lpstr>
      <vt:lpstr>Instagram Stories - (Table) | descomplica - 22 of 26</vt:lpstr>
      <vt:lpstr>Instagram Stories - (Table) | descomplica - 23 of 26</vt:lpstr>
      <vt:lpstr>Instagram Stories - (Table) | descomplica - 24 of 26</vt:lpstr>
      <vt:lpstr>Instagram Stories - (Table) | descomplica - 25 of 26</vt:lpstr>
      <vt:lpstr>Instagram Stories - (Table) | descomplica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- (Table) | descomplica - 1 of 26</dc:title>
  <dc:creator>Frederik Peiniger</dc:creator>
  <cp:lastModifiedBy>Frederik Peiniger</cp:lastModifiedBy>
  <cp:revision>1</cp:revision>
  <dcterms:created xsi:type="dcterms:W3CDTF">2020-11-07T15:38:03Z</dcterms:created>
  <dcterms:modified xsi:type="dcterms:W3CDTF">2020-11-07T15:43:51Z</dcterms:modified>
</cp:coreProperties>
</file>