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descomplica.pos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Sheet1!$A$2:$A$35</c:f>
              <c:numCache>
                <c:formatCode>m/d/yyyy</c:formatCode>
                <c:ptCount val="34"/>
                <c:pt idx="0">
                  <c:v>43829</c:v>
                </c:pt>
                <c:pt idx="1">
                  <c:v>43836</c:v>
                </c:pt>
                <c:pt idx="2">
                  <c:v>43843</c:v>
                </c:pt>
                <c:pt idx="3">
                  <c:v>43850</c:v>
                </c:pt>
                <c:pt idx="4">
                  <c:v>43857</c:v>
                </c:pt>
                <c:pt idx="5">
                  <c:v>43864</c:v>
                </c:pt>
                <c:pt idx="6">
                  <c:v>43871</c:v>
                </c:pt>
                <c:pt idx="7">
                  <c:v>43878</c:v>
                </c:pt>
                <c:pt idx="8">
                  <c:v>43885</c:v>
                </c:pt>
                <c:pt idx="9">
                  <c:v>43892</c:v>
                </c:pt>
                <c:pt idx="10">
                  <c:v>43899</c:v>
                </c:pt>
                <c:pt idx="11">
                  <c:v>43906</c:v>
                </c:pt>
                <c:pt idx="12">
                  <c:v>43913</c:v>
                </c:pt>
                <c:pt idx="13">
                  <c:v>43920</c:v>
                </c:pt>
                <c:pt idx="14">
                  <c:v>43927</c:v>
                </c:pt>
                <c:pt idx="15">
                  <c:v>43934</c:v>
                </c:pt>
                <c:pt idx="16">
                  <c:v>43941</c:v>
                </c:pt>
                <c:pt idx="17">
                  <c:v>43948</c:v>
                </c:pt>
                <c:pt idx="18">
                  <c:v>43955</c:v>
                </c:pt>
                <c:pt idx="19">
                  <c:v>43962</c:v>
                </c:pt>
                <c:pt idx="20">
                  <c:v>43969</c:v>
                </c:pt>
                <c:pt idx="21">
                  <c:v>43976</c:v>
                </c:pt>
                <c:pt idx="22">
                  <c:v>43983</c:v>
                </c:pt>
                <c:pt idx="23">
                  <c:v>43990</c:v>
                </c:pt>
                <c:pt idx="24">
                  <c:v>43997</c:v>
                </c:pt>
                <c:pt idx="25">
                  <c:v>44004</c:v>
                </c:pt>
                <c:pt idx="26">
                  <c:v>44011</c:v>
                </c:pt>
                <c:pt idx="27">
                  <c:v>44018</c:v>
                </c:pt>
                <c:pt idx="28">
                  <c:v>44025</c:v>
                </c:pt>
                <c:pt idx="29">
                  <c:v>44032</c:v>
                </c:pt>
                <c:pt idx="30">
                  <c:v>44039</c:v>
                </c:pt>
                <c:pt idx="31">
                  <c:v>44046</c:v>
                </c:pt>
                <c:pt idx="32">
                  <c:v>44053</c:v>
                </c:pt>
                <c:pt idx="33">
                  <c:v>44060</c:v>
                </c:pt>
              </c:numCache>
            </c:numRef>
          </c:cat>
          <c:val>
            <c:numRef>
              <c:f>Sheet1!$B$2:$B$35</c:f>
              <c:numCache>
                <c:formatCode>General</c:formatCode>
                <c:ptCount val="34"/>
                <c:pt idx="0">
                  <c:v>414186</c:v>
                </c:pt>
                <c:pt idx="1">
                  <c:v>301384</c:v>
                </c:pt>
                <c:pt idx="2">
                  <c:v>284046</c:v>
                </c:pt>
                <c:pt idx="3">
                  <c:v>277281</c:v>
                </c:pt>
                <c:pt idx="4">
                  <c:v>340999</c:v>
                </c:pt>
                <c:pt idx="5">
                  <c:v>579727</c:v>
                </c:pt>
                <c:pt idx="6">
                  <c:v>658057</c:v>
                </c:pt>
                <c:pt idx="7">
                  <c:v>490120</c:v>
                </c:pt>
                <c:pt idx="8">
                  <c:v>494407</c:v>
                </c:pt>
                <c:pt idx="9">
                  <c:v>381579</c:v>
                </c:pt>
                <c:pt idx="10">
                  <c:v>423505</c:v>
                </c:pt>
                <c:pt idx="11">
                  <c:v>612289</c:v>
                </c:pt>
                <c:pt idx="12">
                  <c:v>670872</c:v>
                </c:pt>
                <c:pt idx="13">
                  <c:v>698562</c:v>
                </c:pt>
                <c:pt idx="14">
                  <c:v>457159</c:v>
                </c:pt>
                <c:pt idx="15">
                  <c:v>195069</c:v>
                </c:pt>
                <c:pt idx="16">
                  <c:v>187719</c:v>
                </c:pt>
                <c:pt idx="17">
                  <c:v>209709</c:v>
                </c:pt>
                <c:pt idx="18">
                  <c:v>323552</c:v>
                </c:pt>
                <c:pt idx="19">
                  <c:v>293277</c:v>
                </c:pt>
                <c:pt idx="20">
                  <c:v>289026</c:v>
                </c:pt>
                <c:pt idx="21">
                  <c:v>226212</c:v>
                </c:pt>
                <c:pt idx="22">
                  <c:v>407312</c:v>
                </c:pt>
                <c:pt idx="23">
                  <c:v>392775</c:v>
                </c:pt>
                <c:pt idx="24">
                  <c:v>741140</c:v>
                </c:pt>
                <c:pt idx="25">
                  <c:v>819860</c:v>
                </c:pt>
                <c:pt idx="26">
                  <c:v>724551</c:v>
                </c:pt>
                <c:pt idx="27">
                  <c:v>573685</c:v>
                </c:pt>
                <c:pt idx="28">
                  <c:v>1193977</c:v>
                </c:pt>
                <c:pt idx="29">
                  <c:v>1132800</c:v>
                </c:pt>
                <c:pt idx="30">
                  <c:v>1505831</c:v>
                </c:pt>
                <c:pt idx="31">
                  <c:v>1633527</c:v>
                </c:pt>
                <c:pt idx="32">
                  <c:v>1060502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10-4370-B663-56F9A36BF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608696"/>
        <c:axId val="254827080"/>
      </c:lineChart>
      <c:dateAx>
        <c:axId val="258608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27080"/>
        <c:crosses val="autoZero"/>
        <c:auto val="1"/>
        <c:lblOffset val="100"/>
        <c:baseTimeUnit val="days"/>
      </c:dateAx>
      <c:valAx>
        <c:axId val="25482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60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4941D-A6D3-4FD8-A5B0-86AEB4111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descomplica.pos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D3D145-E817-420E-ACBB-CBB3D20897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0529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F1DFD-9C9B-458D-B069-1826B4088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12/30/2019 - 08/23/2020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16AE7-53F5-4E9B-9F85-48AD4E235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7977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descomplica.pos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descomplica.pos</dc:title>
  <dc:creator>Frederik Peiniger</dc:creator>
  <cp:lastModifiedBy>Frederik Peiniger</cp:lastModifiedBy>
  <cp:revision>1</cp:revision>
  <dcterms:created xsi:type="dcterms:W3CDTF">2020-08-18T01:09:27Z</dcterms:created>
  <dcterms:modified xsi:type="dcterms:W3CDTF">2020-08-18T01:09:32Z</dcterms:modified>
</cp:coreProperties>
</file>