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6E2EB-21FA-4BB0-A91E-074289C6A3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/>
              <a:t>Instagram - Acompanhamento Post a Post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937CE1-B781-4A60-BEC7-C8DF9C7C9A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Descomplica</a:t>
            </a:r>
          </a:p>
        </p:txBody>
      </p:sp>
    </p:spTree>
    <p:extLst>
      <p:ext uri="{BB962C8B-B14F-4D97-AF65-F5344CB8AC3E}">
        <p14:creationId xmlns:p14="http://schemas.microsoft.com/office/powerpoint/2010/main" val="2721609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D0C19-A7B1-46D2-A467-11F883958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FCE664-D40C-44C7-AC64-D090235496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3146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4038901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1203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0064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7310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7572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766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9664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8281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5394065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775722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6506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7457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6770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8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892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1216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7181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115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3696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7207992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599360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5595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325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FDB2C-7D52-4312-95FF-F066249BB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01/13/2020 - 01/19/2020</a:t>
            </a:r>
          </a:p>
        </p:txBody>
      </p:sp>
    </p:spTree>
    <p:extLst>
      <p:ext uri="{BB962C8B-B14F-4D97-AF65-F5344CB8AC3E}">
        <p14:creationId xmlns:p14="http://schemas.microsoft.com/office/powerpoint/2010/main" val="2220072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84C17-13EC-4F90-ABD2-EED30E830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20C2F9-432E-436C-813B-A824B04925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3259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269352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9448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4876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4492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0608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6846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5432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3361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2956574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299927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3630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543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3120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757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0313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097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7085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0267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1871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5230107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345289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100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426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20:04:19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https://scontent.xx.fbcdn.net/v/t51.2885-15/80831649_1068007946868727_5486826377261911349_n.jpg?_nc_cat=107&amp;_nc_ohc=-9e9RWCmUDYAX9Nsmpf&amp;_nc_ht=scontent.xx&amp;oh=83ac3b8cb734b32204c73cb4f8872efe&amp;oe=5E9D41E0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@17885831359465378@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Você já imaginou aonde quer chegar em 2020? Estipular metas é uma ótima maneira para guiar as suas ações ao longo do ano, mas muita gente acaba se enganando ao pensar que não tem foco para seguir até o fim, então aqui vai uma dica muito importante: foco não se tem, foco se cria! Se liga nesse post da @thaynardejaleco e descubra algumas dicas para seguir firme e forte rumo à realização das suas metas. E comece agora a sua jornada com o nosso plano Descomplica Top: http://bit.ly/2TjeazC
.
.
.
Oie! Geralmente, no início do ano, a gente costuma fazer uma listinha de metas que gostaríamos de alcançar ao logo do ano. Hoje, trouxe algumas dicas que podem ajudar a você a alcançá-las 😊
.
.
É IMPORTANTE VOCÊ ACREDITAR
⠀
Devido à complexidade de algumas metas, muitas vezes, acabamos nos desanimando antes mesmo de tentar ou durante o percurso. Porém, não devemos deixar que pensamentos negativos povoem nossa mente e nos faça desacreditar que somos capazes.
.
.
A META DEVE SER ESPECÍFICA
Se você não definir a meta com clareza, que tipo de resultado você acha que vai colher? A meta precisa ser específica para que você possa medir e entender como está progredindo.
.
.
DEFINA E RESPEITE AS PRIORIDADES
Vale lembrar, que todos no mundo tem a mesma quantidade de horas no dia. Portanto, os resultados que colhemos dependem das nossas escolhas. Para conseguir atingir as metas é necessário priorizar algumas coisas. Temos que ter consistência. Temos que criar rotinas.
.
.
AUMENTE O NÍVEL DE COMPROMETIMENTO
Antes de começar a trabalhar para alcançar um objetivo difícil, é importante que você se pergunte como está comprometido. O nível de comprometimento é bastante importante para que se possa atingir o objetivo com sucesso.
.
.
DEFINA PASSOS INTERMEDIÁRIOS
Se você definir uma meta muito grande, você pode se sentir sobrecarregado. Utilize metas reais e intermediária
-
-
#concurseiro #vestibular #enem2020 #aprovação #resumos #medicina #foco #metas #dicas  #aprendinodescomplica #descomplica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https://www.instagram.com/p/B7RqMsXJr5r/media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https://www.instagram.com/p/B7RqMsXJr5r/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B7RqMsXJr5r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399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313D3-A3EC-430C-9ED6-E9A62BEFF9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01/13/2020 - 01/19/2020</a:t>
            </a:r>
          </a:p>
        </p:txBody>
      </p:sp>
    </p:spTree>
    <p:extLst>
      <p:ext uri="{BB962C8B-B14F-4D97-AF65-F5344CB8AC3E}">
        <p14:creationId xmlns:p14="http://schemas.microsoft.com/office/powerpoint/2010/main" val="818586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49B05-A27B-44FF-B32F-97F5F4767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7D7EE7-A4F8-4978-90D6-9EFF26DD18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0802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077937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4336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0551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8687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4524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501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3163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6930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7682549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578704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2129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1253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5139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0964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166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9512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6627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1541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0328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4865256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286336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5038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501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01/14/2020 19:12:55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https://scontent.xx.fbcdn.net/v/t51.2885-15/82707408_119013239330352_3758758424331823160_n.jpg?_nc_cat=108&amp;_nc_ohc=swHbyLKmfg4AX_iGHHK&amp;_nc_ht=scontent.xx&amp;oh=1e917e4fe05914d74fb1765ff60a7bf3&amp;oe=5E9C3006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@17860936996630000@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Situação tá f%*@ pra galera de Engenharia, hein?! Comenta aí embaixo: o seu curso está entre as maiores notas de corte do último Sisu? 🤔 Relaxa que #vaidarbom ! O Descomplica em 2020 tá com planos para carreiras específicas, corre nos destaques pra conferir.
.
.
.
.
.
http://bit.ly/387HEES
#enem #sisu #enem2020 #resultados #notasdecorte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https://www.instagram.com/p/B7UJHG8Jgud/media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https://www.instagram.com/p/B7UJHG8Jgud/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B7UJHG8Jgud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071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4AF2B-63D1-4838-9D5B-24211254C0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01/13/2020 - 01/19/2020</a:t>
            </a:r>
          </a:p>
        </p:txBody>
      </p:sp>
    </p:spTree>
    <p:extLst>
      <p:ext uri="{BB962C8B-B14F-4D97-AF65-F5344CB8AC3E}">
        <p14:creationId xmlns:p14="http://schemas.microsoft.com/office/powerpoint/2010/main" val="640867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94687-E96D-412C-899A-35633FB64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248F5A-8203-45CA-9A8C-3D57FBEB88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8156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163792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8857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2734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90159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9108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669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244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4247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799698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656091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3359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6554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9744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8899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4051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6059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0762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281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9051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321226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42455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1401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958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01/15/2020 11:34:29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https://scontent.xx.fbcdn.net/v/t51.2885-15/80602124_113240806875837_2095007559317013999_n.jpg?_nc_cat=108&amp;_nc_ohc=tIiOxxdkp78AX9rIrOr&amp;_nc_ht=scontent.xx&amp;oh=fb68403c8f50822cb991d02fccdd8239&amp;oe=5E95F6FF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@18128027035010416@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Estamos em Janeiro mas você já tá com a cabeça lá no final do ano pensando no famigerado, enigmático e tão aguardado Enem. Afinal, é a segunda vez você vai fazer a prova e aí bate aquela dúvida: e agora?? 😱 Arrasta pro lado pra conferir algumas dicas rápidas que podem te ajudar a se guiar nesse novo ano de estudos. E por falar em novo, o Desco chegou com planos novinhos específicos por carreira, corre nos destaques pra conferir! 💚
.
.
.
.
.
http://bit.ly/2Nr5vau
#studygram #estudos #enem2020 #enem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https://www.instagram.com/p/B7V5cO1JpjI/media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https://www.instagram.com/p/B7V5cO1JpjI/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B7V5cO1JpjI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165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E86D8B-BCF9-4D5B-BE0F-318EDEB62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01/13/2020 - 01/19/2020</a:t>
            </a:r>
          </a:p>
        </p:txBody>
      </p:sp>
    </p:spTree>
    <p:extLst>
      <p:ext uri="{BB962C8B-B14F-4D97-AF65-F5344CB8AC3E}">
        <p14:creationId xmlns:p14="http://schemas.microsoft.com/office/powerpoint/2010/main" val="2703843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EC00F-951E-4679-BDB6-982B5A114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B23908-470B-4CD0-87EA-22F880C4B2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6684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704667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2264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6842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4208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388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277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3772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2455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2976186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123650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0176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0890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8363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9011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9283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6525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620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0604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4688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0396124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329820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4831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354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01/15/2020 13:19:26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https://scontent.xx.fbcdn.net/v/t51.2885-15/80569778_1004742889908497_8500886378362980845_n.jpg?_nc_cat=110&amp;_nc_ohc=OQ-qUf0sDbIAX8v8Tpd&amp;_nc_ht=scontent.xx&amp;oh=eefce9fa6b2c116c8629f1323e0b8095&amp;oe=5ECF9112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@17860524568669215@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Hoje, a partir das 16h, vai rolar um Dose de Atualidades ao vivo no nosso canal do Youtube com o professor Renato Pellizzari sobre tudo que está acontecendo entre Irã e Estados Unidos. 🤔 Se você tá confuso com essa possibilidade de 3ª Guerra Mundial e quer entender melhor tudo que tá acontecendo, corre pros nossos stories, arrasta pra cima e ativa o lembrete da live.
.
.
.
.
.
http://bit.ly/2QWtXD1
#euaeira #studygram #ira #eua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https://www.instagram.com/p/B7WFc_KppjR/media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https://www.instagram.com/p/B7WFc_KppjR/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B7WFc_KppjR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941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7B1E9-AE40-4BE9-B278-71C621DCA8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01/13/2020 - 01/19/2020</a:t>
            </a:r>
          </a:p>
        </p:txBody>
      </p:sp>
    </p:spTree>
    <p:extLst>
      <p:ext uri="{BB962C8B-B14F-4D97-AF65-F5344CB8AC3E}">
        <p14:creationId xmlns:p14="http://schemas.microsoft.com/office/powerpoint/2010/main" val="2206741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D9159-3B43-4009-B660-5731E99F1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C369D8-76AC-47DC-A53A-FE234E3E00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369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210423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1860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7361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2168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0847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0910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545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5585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4433507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4131181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4799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6012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3171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9995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2349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3189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2829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8444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1208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5287943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655089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086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338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01/15/2020 17:30:42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https://scontent.xx.fbcdn.net/v/t51.2885-15/80788779_2383626338634799_4037041299595560851_n.jpg?_nc_cat=101&amp;_nc_ohc=ZIJ3u7UVQXcAX-DxmTb&amp;_nc_ht=scontent.xx&amp;oh=cb5eaeaf83a67ea801ba020feefac13c&amp;oe=5E942047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@17861064232646068@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Todos os dias vocês perguntam: "Ô Descomplica, quero fazer curso X, qual plano eu assino?" 🤔 E aí resolvi deixar tudo explicado pra vocês, só arrastar pro lado! ➡ Os planos separados por carreiras cobrem todo o conteúdo do ensino médio, e possuem aulas extras de aprofundamento de acordo com a graduação que você quer. Deixa nos comentários qual é o seu time e vai nos destaques pra conhecer melhor cada plano!
.
.
.
.
.
http://bit.ly/2FOXgB3
#studygram #estudos #planosdescomplica #enem2020 #planos2020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https://www.instagram.com/p/B7WiNOcpH99/media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https://www.instagram.com/p/B7WiNOcpH99/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B7WiNOcpH99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768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0A2BA2-5845-40D1-83E5-94E249BE1A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01/13/2020 - 01/19/2020</a:t>
            </a:r>
          </a:p>
        </p:txBody>
      </p:sp>
    </p:spTree>
    <p:extLst>
      <p:ext uri="{BB962C8B-B14F-4D97-AF65-F5344CB8AC3E}">
        <p14:creationId xmlns:p14="http://schemas.microsoft.com/office/powerpoint/2010/main" val="1326834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7417D-2F8A-4027-8980-64F2E4CC4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21DC92-A956-4B49-8F42-BB2D28D488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8095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799958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7641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3298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82804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9613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8466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6053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7158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444962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236958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6325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9442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7806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4302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3063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0495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0124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120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1012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3184033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77734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4026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227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01/15/2020 19:01:22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https://scontent.xx.fbcdn.net/v/t51.2885-15/80806548_605205033365853_6568299716740178379_n.jpg?_nc_cat=108&amp;_nc_ohc=98mI-yoB4IgAX8oErGu&amp;_nc_ht=scontent.xx&amp;oh=a7de2cb12a033e5d8e3418be4b735671&amp;oe=5EA22BA9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@17864353357620024@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Tá difícil pra todo mundo, né? 😂 Vocês acham que o príncipe Harry tem cara de #TimeHumanas, #TimeExatas, #TimeEconômicas ou #TimeMedicina? Deixa aí nos comentários pra ajudar a gente a decidir qual plano indicar pra ele! 🤔 Se assim como ele você quer saber mais sobre os planos, corre nos destaques pra entender melhor cada um deles.
.
.
.
.
.
http://bit.ly/2QY86e4
#meme #studygram #principeharry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https://www.instagram.com/p/B7WslYKJ-Q-/media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https://www.instagram.com/p/B7WslYKJ-Q-/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B7WslYKJ-Q-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45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B9884-6D32-4678-BA94-DD73907169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01/13/2020 - 01/19/2020</a:t>
            </a:r>
          </a:p>
        </p:txBody>
      </p:sp>
    </p:spTree>
    <p:extLst>
      <p:ext uri="{BB962C8B-B14F-4D97-AF65-F5344CB8AC3E}">
        <p14:creationId xmlns:p14="http://schemas.microsoft.com/office/powerpoint/2010/main" val="3565115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4F4BC-B68B-49A8-A841-9D84703F3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6C867E-F31E-4CE4-83C2-5541459D90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8052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504703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3306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4898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2139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129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4340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5131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9687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380462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703730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3735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2692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275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3741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8386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7292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4535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72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7358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0804909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321212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863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728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01/16/2020 12:54:07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https://scontent.xx.fbcdn.net/v/t50.31694-16/82813314_857206051461186_6025132597512527777_n.mp4?_nc_cat=104&amp;_nc_ohc=PbLBnztSNUsAX-yZxZy&amp;_nc_ht=scontent.xx&amp;oh=71a3f74bab9ee83ba76913d3a9f61f06&amp;oe=5E90B9B0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@18112166905079847@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Comenta: "Vem tranquila, nota do Enem!" pra ter sorte amanhã! 😎 E segura essa ansiedade aí porque o dia está chegando e nós estamos aqui na torcida! 🤗 Pra quem precisa de lembrete: a previsão de divulgação da nota é amanhã (17/01)!
E pra quem chegou agora no role, o Desco está com planos novinhos! Corre nos destaques pra entender melhor cada um deles.
.
.
.
.
.
http://bit.ly/36ZaqY9
#memetweet #memeenem #enem #enem2020 #studygram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https://www.instagram.com/p/B7YnV_YJmM-/media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https://www.instagram.com/p/B7YnV_YJmM-/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B7YnV_YJmM-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020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1A75EE-7D6D-4550-95D0-DCE85AE49B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01/13/2020 - 01/19/2020</a:t>
            </a:r>
          </a:p>
        </p:txBody>
      </p:sp>
    </p:spTree>
    <p:extLst>
      <p:ext uri="{BB962C8B-B14F-4D97-AF65-F5344CB8AC3E}">
        <p14:creationId xmlns:p14="http://schemas.microsoft.com/office/powerpoint/2010/main" val="939772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62619-98A2-4B0F-B3A0-C706BA134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CDD682-36D6-4BB6-8D38-1E8A70BE5B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3212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923663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661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9798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1562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6157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967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440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6610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7804387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759324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0501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5210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5255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5337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2901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8589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1246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955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7297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9165016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017288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2111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678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01/16/2020 15:15:14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https://scontent.xx.fbcdn.net/v/t51.2885-15/81086780_181433746249061_5616993577383053416_n.jpg?_nc_cat=102&amp;_nc_ohc=dmghuKfot8IAX9ugrBb&amp;_nc_ht=scontent.xx&amp;oh=de9f8da529ee79b29bf10e19326b1f8d&amp;oe=5E90E3BE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@17931184582347684@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Hoje em dia são tantas senhas que fica difícil lembrar de todas, né?! 🙄 Mas se liga porque dia 17 de janeiro é o momento de conhecer a sua nota oficial do Enem 2019, e pra isso você precisará do CPF e senha cadastrados no momento da inscrição. Caso você não se lembre da senha, é só informar os dados solicitados para a Nanda, a chateira do INEP, na Página do Participante. 🤗 Marque o seu amigo esquecido nos comentários.💚
.
O Desco chegou com planos novinhos específicos por carreira, corre nos destaques pra conferir!
.
.
.
.
.
http://bit.ly/2FUlPfN
#studygram #estudos #enem2020 #enem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https://www.instagram.com/p/B7Y3f6mJqZT/media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https://www.instagram.com/p/B7Y3f6mJqZT/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B7Y3f6mJqZT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015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613357-4364-498A-99F2-F09D7E8D09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01/13/2020 - 01/19/2020</a:t>
            </a:r>
          </a:p>
        </p:txBody>
      </p:sp>
    </p:spTree>
    <p:extLst>
      <p:ext uri="{BB962C8B-B14F-4D97-AF65-F5344CB8AC3E}">
        <p14:creationId xmlns:p14="http://schemas.microsoft.com/office/powerpoint/2010/main" val="3710003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0A09E-C8AA-4B85-8A00-D6408D442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E752C0-6C63-4F14-BD92-F76DDE3779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7093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607856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2269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82996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7685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7274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9124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2099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2938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201839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811626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4546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8089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0100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7288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4350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7257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1055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9188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4060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3846664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4267957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6268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191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01/16/2020 18:00:42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https://scontent.xx.fbcdn.net/v/t51.2885-15/80371699_644097109751305_6044071727694546245_n.jpg?_nc_cat=111&amp;_nc_ohc=R_aPrECg1LEAX-fBDu_&amp;_nc_ht=scontent.xx&amp;oh=82b10f2970dc1b03e257868060a7fd8f&amp;oe=5E90C411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@17980320178289579@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Os jovens de hoje só pensam em uma coisa: notas de corte do Sisu. 😛 Acesse o link, saiba todas as menores notas de corte do Sisu 2019 e tenha uma ideia do que está por vir: http://bit.ly/MENORESNOTAS
Comente como está a sua expectativa, e tenha em mente uma coisa: vai dar bom independente de qualquer nota. 😎
Se você apareceu agora por aqui, o Descomplica tá com uns planos novos no precinho por carreiras específicas, e pra conferir mais sobre cada um deles é só correr nos destaques!
.
.
.
.
.
http://bit.ly/2uT1JQN
#enem #sisu #enem2020 #resultados #notasdecorte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https://www.instagram.com/p/B7ZKb3Hpt1J/media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https://www.instagram.com/p/B7ZKb3Hpt1J/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B7ZKb3Hpt1J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038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05DC5-48BE-4019-9922-38CEF10157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01/13/2020 - 01/19/2020</a:t>
            </a:r>
          </a:p>
        </p:txBody>
      </p:sp>
    </p:spTree>
    <p:extLst>
      <p:ext uri="{BB962C8B-B14F-4D97-AF65-F5344CB8AC3E}">
        <p14:creationId xmlns:p14="http://schemas.microsoft.com/office/powerpoint/2010/main" val="2472855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244CB-8704-45E0-8832-709DE1673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5A0950-8931-457B-9C86-6954A669A7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7630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726146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4901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3106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9673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7906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0565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4990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8381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0773092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824545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0547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2307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4371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0761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9637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5499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186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5223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5887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4028430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659170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2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59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01/17/2020 09:52:51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https://scontent.xx.fbcdn.net/v/t51.2885-15/82541839_856203871470479_8790097238081258981_n.jpg?_nc_cat=110&amp;_nc_ohc=eIb19LX7ys4AX8LE7lv&amp;_nc_ht=scontent.xx&amp;oh=f912bba7fd062ea49f0bf7c60e07004e&amp;oe=5ED642C3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@17848541485856158@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Chegou o #sextou mais aguardado do ano! 😎 É hora de celebrar as suas conquistas, independente do valor da nota. Todos vocês tem motivos para comemorar, seja um aumento na nota da redação ou uma mudança de postura. Use a #MANDEIBENZAO e comente qual foi a sua conquista no Enem 2019!
.
.
Tá curioso pra descobrir como estão suas chances de ingressar no curso escolhido? Utilize nosso Simulador Sisu 2020 clicando no link da bio.
.
.
.
.
.
http://bit.ly/2Ty3gWX
.
.
#Enem #Sisu2020 #Enem2020 #resultado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https://www.instagram.com/p/B7a3ZrBJLvw/media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https://www.instagram.com/p/B7a3ZrBJLvw/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B7a3ZrBJLvw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050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3FDBFF-C50F-4BE7-A102-3CD273BEDD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01/13/2020 - 01/19/2020</a:t>
            </a:r>
          </a:p>
        </p:txBody>
      </p:sp>
    </p:spTree>
    <p:extLst>
      <p:ext uri="{BB962C8B-B14F-4D97-AF65-F5344CB8AC3E}">
        <p14:creationId xmlns:p14="http://schemas.microsoft.com/office/powerpoint/2010/main" val="1159346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D818C-1DE5-4694-8B41-987D0A73E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0868F1-7E45-45CC-AF4F-55487293E6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4945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42724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0293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8861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8736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60845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3816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7454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7646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4102052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609121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7083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3769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3159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6117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2613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0980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8674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3181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7196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2155451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736109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7050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816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01/17/2020 13:19:33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https://scontent.xx.fbcdn.net/v/t51.2885-15/80726650_219978685669241_255404892659304973_n.jpg?_nc_cat=105&amp;_nc_ohc=EoQ7VUnO1U8AX8NtosG&amp;_nc_ht=scontent.xx&amp;oh=e6420f530a6f52bc306c6ed1cd373585&amp;oe=5E9BA355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@17859624841689346@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nota do Enem 2019 saiu e você sente que mandou mal, que poderia ter ido melhor, que não era o que você esperava e que o seu esforço não serviu para nada? ☹ Então, leia esse post 👇👇👇
.
Mandar bem ou mandar mal na prova do Enem é uma questão de perspectiva 😌 Você já parou para pensar que o simples fato de você ter se inscrito, ter saído de casa e ter passado 10,5 horas sentado, lendo e resolvendo questões já é um baita aprendizado? Fazer a prova do Enem por si só não é fácil! Para aqueles que se dedicaram minimamente durante o ano a pressão é maior ainda! Então, isso precisa ser levado sempre em consideração quando falamos da nota do Enem, ok? 💪 Nós estamos aqui para te lembrar das suas conquistas pessoais e que não devem ser comparadas a ninguém: subiu 200 pontos em Matemática? Diga: #MandeiBenzão! Foi de 400 pra 600 na redação? Foi pra prova de mente tranquila? #Mandeibenzão. Deu o seu melhor? #Mandeibenzão demais!
.
A evolução e progresso são individuais e não podem ser medidas em relação ao seu amigo ou qualquer outra pessoa. Afinal, ninguém sabe o que você passou e superou para chegar até aqui, né? 🙄 Então, no dia de hoje, bora deixar a neura de lado e comente aqui por que você mandou benzão no Enem 2019!
.
Use #MandeiBenzão nas suas redes sociais e marque a gente! 😍 #enem #enem2019
.
.
http://bit.ly/2Nx8Yo0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https://www.instagram.com/p/B7bPDkGJAen/media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https://www.instagram.com/p/B7bPDkGJAen/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B7bPDkGJAen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02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263B2E-8327-40E2-9BE0-D9B88EB1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01/13/2020 - 01/19/2020</a:t>
            </a:r>
          </a:p>
        </p:txBody>
      </p:sp>
    </p:spTree>
    <p:extLst>
      <p:ext uri="{BB962C8B-B14F-4D97-AF65-F5344CB8AC3E}">
        <p14:creationId xmlns:p14="http://schemas.microsoft.com/office/powerpoint/2010/main" val="975176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8F846-EDB1-4A08-917C-15368D65B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7B27FE-2BCA-452A-8D71-32817D8DB5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6760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265728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0964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6873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6745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52302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7837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9564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7675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4119800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542381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9352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3449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6466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3362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5206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8649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8943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8714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7364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2053932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107849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532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061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01/17/2020 14:01:18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https://scontent.xx.fbcdn.net/v/t51.2885-15/81622204_174415410475516_2853803703614802604_n.jpg?_nc_cat=108&amp;_nc_ohc=CV8BBNCE-9YAX_dzY9S&amp;_nc_ht=scontent.xx&amp;oh=015643c23a30109be20dfcd6e6831654&amp;oe=5E9CD5BF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@17873121277557219@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Já conferiu sua nota do Enem? Estamos só de olho em vocês aí falando: "Ah, mas agora eu quero ver o Sisu!!!!!!" 🤔 Então deixa essa curiosidade pra lá e descubra as suas chances de aprovação no nosso Simulador Sisu 2020, é só clicar no link da bio.
.
.
.
.
.
http://bit.ly/362I0v5
#sisu2020 #sisu #enem #enem2019 #enem2020 #studygram #simuladorsisu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https://www.instagram.com/p/B7bT1Urpmly/media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https://www.instagram.com/p/B7bT1Urpmly/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B7bT1Urpmly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152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56EB3-AA0E-46F9-ABA3-1C94FE12B9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01/13/2020 - 01/19/2020</a:t>
            </a:r>
          </a:p>
        </p:txBody>
      </p:sp>
    </p:spTree>
    <p:extLst>
      <p:ext uri="{BB962C8B-B14F-4D97-AF65-F5344CB8AC3E}">
        <p14:creationId xmlns:p14="http://schemas.microsoft.com/office/powerpoint/2010/main" val="3724481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8CB73-044F-4F2F-BEF1-9BFD29010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693C56-11FC-4C58-B835-0AB1AB1846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0292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067764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8295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1628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0982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3452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8460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8478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5049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355594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732551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348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6367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5149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6986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4823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601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2734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6420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8777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5718050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60253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5470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277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01/17/2020 15:45:13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https://scontent.xx.fbcdn.net/v/t51.2885-15/80885632_1403098609871005_6364607587028673292_n.jpg?_nc_cat=109&amp;_nc_ohc=L3N5fZg89PkAX9F604e&amp;_nc_ht=scontent.xx&amp;oh=a2565cf88f058d9d0ca6824c56c8272d&amp;oe=5EA0E853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@17847639658850109@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Deixa aí nos comentários! Aqui estamos só a Mafê com o sorrisão aberto de ver a evolução de vocês! 🤗 Quer mostrar suas notas, sua evolução, desabafar um pouquinho, mandar um abraço pra aquele prof que você ama? Manda seu depoimento com a #MandeiBenzão! Porque mandar bem não diz respeito a nota, mas também é sobre a sua evolução, sua superação, seu desempenho dentro das suas qualidades e limitações. 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https://www.instagram.com/p/B7bfufWpGLQ/media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https://www.instagram.com/p/B7bfufWpGLQ/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B7bfufWpGLQ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327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69AF47-1D11-4421-BBFA-33D16AF4BE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01/13/2020 - 01/19/2020</a:t>
            </a:r>
          </a:p>
        </p:txBody>
      </p:sp>
    </p:spTree>
    <p:extLst>
      <p:ext uri="{BB962C8B-B14F-4D97-AF65-F5344CB8AC3E}">
        <p14:creationId xmlns:p14="http://schemas.microsoft.com/office/powerpoint/2010/main" val="931096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EEBD3-144E-46AA-8EED-B2E5E9778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4B53F7-7AF4-46FF-B953-F08E8A6740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7904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762162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6650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7163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5429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4944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6262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6977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9520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7626757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596457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0732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2981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0868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5400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0970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3691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951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3279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2197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0050273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571243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7838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01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01/17/2020 20:03:04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https://scontent.xx.fbcdn.net/v/t51.2885-15/80615549_578126256117061_4023030141030836193_n.jpg?_nc_cat=102&amp;_nc_ohc=wENgGDDopCoAX85nScq&amp;_nc_ht=scontent.xx&amp;oh=cd023c4581c890754e71bbafccb61d62&amp;oe=5E9E25C4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@17980454053293166@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Trabalho lindo, bebês! 😍 (@marialuiza2515 , @oopsmadu_ , @_biancamassaroti ) É exatamente essa reflexão de enxergar a evolução que a gente queria plantar na cabecinha de todos vocês. Independente de nota (que não define ninguém), vocês conseguiram compreender que a dedicação rendeu bons frutos, que vocês se superaram em relação ao ano passado, e que nesse novo ano vão muito mais longe! 💚
.
.
.
.
.
http://bit.ly/364baKj
#studygram #enem2019 #enem #sisu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https://www.instagram.com/p/B7b9O9VJVN_/media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https://www.instagram.com/p/B7b9O9VJVN_/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B7b9O9VJVN_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764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4B256-0A88-47AA-90BD-72849DCF0B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01/13/2020 - 01/19/2020</a:t>
            </a:r>
          </a:p>
        </p:txBody>
      </p:sp>
    </p:spTree>
    <p:extLst>
      <p:ext uri="{BB962C8B-B14F-4D97-AF65-F5344CB8AC3E}">
        <p14:creationId xmlns:p14="http://schemas.microsoft.com/office/powerpoint/2010/main" val="2661612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8A723-6C7D-49FF-BC01-D46B68A45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2110FC-84C9-4C3C-BA66-66EE9377B6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5023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627857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636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8601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9059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921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578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0659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8294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5079311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53621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647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5566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3393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5328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6043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870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1940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1670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4088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885940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917706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4147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836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01/18/2020 13:01:21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Sáb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https://scontent.xx.fbcdn.net/v/t51.2885-15/82501013_531411534137210_4074148416291263232_n.jpg?_nc_cat=111&amp;_nc_ohc=n6vCa6KP070AX8KR3ro&amp;_nc_ht=scontent.xx&amp;oh=21c9ab049edadcf51fe5d24ea32ecb63&amp;oe=5ED5D19B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@17868542329588689@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Aqui vai um mantra pra vocês: "Eu não sou a minha nota!" 🙏 Repita 3x e comece a organizar os próximos passos. O último dia da chamada regular do Sisu não é a sua última chance de conquistar uma vaga na Universidade. Estaremos aqui por vocês! Pra não ficar naquela curiosidade até dia 21, corre no link dos destaques pra aproveitar o Simulador Sisu.
.
.
.
.
.
http://bit.ly/3akQD7C
#sisu2020 #enem #studygram #sisu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https://www.instagram.com/p/B7dxxLmJ5oJ/media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https://www.instagram.com/p/B7dxxLmJ5oJ/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B7dxxLmJ5oJ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7286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78B7C-5839-4EDB-AD94-263F0A3081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01/13/2020 - 01/19/2020</a:t>
            </a:r>
          </a:p>
        </p:txBody>
      </p:sp>
    </p:spTree>
    <p:extLst>
      <p:ext uri="{BB962C8B-B14F-4D97-AF65-F5344CB8AC3E}">
        <p14:creationId xmlns:p14="http://schemas.microsoft.com/office/powerpoint/2010/main" val="727425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3FEE7-0064-453B-8B7E-40633C5E7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7109B9-0061-4F68-BD1C-5BF450D08E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8807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95510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8210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51825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3091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3683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2052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9571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7986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8604522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394417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9575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6146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7952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1258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0635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081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2791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5834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3774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5164671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338178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403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179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01/18/2020 14:00:38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Sáb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https://scontent.xx.fbcdn.net/v/t51.2885-15/81941668_976475996064622_1956883690186529992_n.jpg?_nc_cat=106&amp;_nc_ohc=QaxIetKyD_sAX_SOVzj&amp;_nc_ht=scontent.xx&amp;oh=d562374518fcfc630a6ddc2d35a830b5&amp;oe=5E9D3FBF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@18083277835155093@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⚠️ Hoje o Ministro da Educação postou esse comunicado falando da inconsistência no gabarito de algumas provas do Enem 2019. 🤔
Se você percebeu algo diferente na sua nota, mande um e-mail com seu nome completo e CPF para: enem2019@inep.gov.br
Essa situação deverá ser normalizada até a próxima segunda, 20 de janeiro, então lembre-se de checar novamente sua nota na segunda. Marca os amigos nos comentários e não se esqueça de simular de novo no Simulador Sisu, link nos destaques! 🤗
.
.
.
.
.
#enem2019 #sisu #sisu2020 #enem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https://www.instagram.com/p/B7d4jYTJffE/media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https://www.instagram.com/p/B7d4jYTJffE/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B7d4jYTJffE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547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B0BB17-445A-4E4A-832E-4CBB22AA82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01/13/2020 - 01/19/2020</a:t>
            </a:r>
          </a:p>
        </p:txBody>
      </p:sp>
    </p:spTree>
    <p:extLst>
      <p:ext uri="{BB962C8B-B14F-4D97-AF65-F5344CB8AC3E}">
        <p14:creationId xmlns:p14="http://schemas.microsoft.com/office/powerpoint/2010/main" val="11310578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2B16E-4F3B-4775-94E6-2687D3571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89F629-190A-4A93-8F2F-F482ADEFDC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4467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519869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7861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763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144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3157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5722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5920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6068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7497955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4195917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3613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3271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8862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8265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0104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3510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0462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45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3476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757654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738623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516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579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01/18/2020 18:01:11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Sáb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https://scontent.xx.fbcdn.net/v/t51.2885-15/81431476_2533164430337446_4264703483108824481_n.jpg?_nc_cat=111&amp;_nc_ohc=YaOz7J_EDnwAX-UnJLB&amp;_nc_ht=scontent.xx&amp;oh=299e2e31a02ab0ba5a85fc0b92695b10&amp;oe=5ECBE10F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@17857678297728398@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Kevin O Chris está EMOCIONADO com esse pessoal que EVOLUIU! 😎 (@isadorapatricia , @izabellacorrea5 , @eualicesantoss ) E a família Descomplica fica mais emocionada ainda de ver vocês mandando benzão ano após ano e superando todas as expectativas! 💚 Pra quem vai colar com a gente em 2020, dá uma olhada no link da bio pra conferir os planos novos.
.
.
.
.
.
http://bit.ly/2Rt2k3q
#sisu2020 #sisu #enem #studygram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https://www.instagram.com/p/B7eUFHJpik8/media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https://www.instagram.com/p/B7eUFHJpik8/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B7eUFHJpik8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644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FBF0A-7FE7-4265-A8C8-E25E173648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01/13/2020 - 01/19/2020</a:t>
            </a:r>
          </a:p>
        </p:txBody>
      </p:sp>
    </p:spTree>
    <p:extLst>
      <p:ext uri="{BB962C8B-B14F-4D97-AF65-F5344CB8AC3E}">
        <p14:creationId xmlns:p14="http://schemas.microsoft.com/office/powerpoint/2010/main" val="35911830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A630F-EB4A-4C14-937C-6E0E175F3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405364-CD7D-492F-99DB-8D473FB36D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2699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57101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5875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5476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37696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5612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2964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7726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801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1968415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962897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1332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1333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4473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1534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7698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9578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7764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1798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8376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7718010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551954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7565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045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01/19/2020 13:04:53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https://scontent.xx.fbcdn.net/v/t51.2885-15/81535998_478075119563823_6805419196223793030_n.jpg?_nc_cat=105&amp;_nc_ohc=JGRwXnmuiVkAX8aWeXb&amp;_nc_ht=scontent.xx&amp;oh=44861a5e9fad6fb5f92d8ca57b302e50&amp;oe=5EA08E51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@17866131343610495@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Saiu a nota do Enem 2019. E agora, o que fazer com isso? A maioria sabe que o Sistema de Seleção Unificada usa o resultado como forma de ingresso em várias instituições públicas do país. Mas sabia que você pode utilizá-la em outros programas? Arrasta pro lado para conferir! Comente aqui como você vai usar a sua! 🤔
.
Se você estiver pensando na sua preparação para o Enem 2020, vai no link da bio e conheça nossos planos.
.
.
.
.
.
http://bit.ly/36664wO
#studygram #enem #sisu #prouni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https://www.instagram.com/p/B7gW95gJWHe/media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https://www.instagram.com/p/B7gW95gJWHe/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B7gW95gJWHe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96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026B2B-B91A-419C-997F-E499EDE175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01/13/2020 - 01/19/2020</a:t>
            </a:r>
          </a:p>
        </p:txBody>
      </p:sp>
    </p:spTree>
    <p:extLst>
      <p:ext uri="{BB962C8B-B14F-4D97-AF65-F5344CB8AC3E}">
        <p14:creationId xmlns:p14="http://schemas.microsoft.com/office/powerpoint/2010/main" val="37330126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81814-2ED7-4EC5-81A2-DFA11430A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- 20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A41279-F674-4E84-A69D-F4B4A0FDCA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4840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642026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9642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4215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11288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0104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8756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5485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2261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0441863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4028671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4340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740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0100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2727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5878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056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3703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0772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0770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3647102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63619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063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761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01/19/2020 18:01:19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https://scontent.xx.fbcdn.net/v/t50.31694-16/82676177_454493615426367_7949464373995303526_n.mp4?_nc_cat=102&amp;_nc_ohc=zPZHkApxdEkAX_WYBbh&amp;_nc_ht=scontent.xx&amp;oh=cf744e0968126207428e65f0a1a626ef&amp;oe=5E9B34FF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@17926220530360750@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 28/01 vai rolar nossa tão esperada Aula Inaugural™  a partir das 14h! 🤗 Vamos falar sobre cronograma, organização, como e o que estudar para o Enem 2020 e muitas dicas de tudo (TUDO mesmo) que você precisa saber pra começar com o pé direito. Pra se inscrever é só correr no link dos stories e arrastar pra cima! 💚
.
.
.
.
.
http://bit.ly/2RqxCrv
#studygram #aulainaugural #descomplica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https://www.instagram.com/p/B7g44eSpoua/media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https://www.instagram.com/p/B7g44eSpoua/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B7g44eSpoua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443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B53DC-3359-442D-9600-80897CA47A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01/13/2020 - 01/19/2020</a:t>
            </a:r>
          </a:p>
        </p:txBody>
      </p:sp>
    </p:spTree>
    <p:extLst>
      <p:ext uri="{BB962C8B-B14F-4D97-AF65-F5344CB8AC3E}">
        <p14:creationId xmlns:p14="http://schemas.microsoft.com/office/powerpoint/2010/main" val="1482388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3881</Words>
  <Application>Microsoft Office PowerPoint</Application>
  <PresentationFormat>On-screen Show (4:3)</PresentationFormat>
  <Paragraphs>900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Calibri</vt:lpstr>
      <vt:lpstr>Arial</vt:lpstr>
      <vt:lpstr>quintly_template</vt:lpstr>
      <vt:lpstr>Instagram - Acompanhamento Post a Post</vt:lpstr>
      <vt:lpstr>Instagram Instagram - Published Posts (Table) | descomplica - 1 of 20</vt:lpstr>
      <vt:lpstr>Instagram Instagram - Published Posts (Table) | descomplica - 2 of 20</vt:lpstr>
      <vt:lpstr>Instagram Instagram - Published Posts (Table) | descomplica - 3 of 20</vt:lpstr>
      <vt:lpstr>Instagram Instagram - Published Posts (Table) | descomplica - 4 of 20</vt:lpstr>
      <vt:lpstr>Instagram Instagram - Published Posts (Table) | descomplica - 5 of 20</vt:lpstr>
      <vt:lpstr>Instagram Instagram - Published Posts (Table) | descomplica - 6 of 20</vt:lpstr>
      <vt:lpstr>Instagram Instagram - Published Posts (Table) | descomplica - 7 of 20</vt:lpstr>
      <vt:lpstr>Instagram Instagram - Published Posts (Table) | descomplica - 8 of 20</vt:lpstr>
      <vt:lpstr>Instagram Instagram - Published Posts (Table) | descomplica - 9 of 20</vt:lpstr>
      <vt:lpstr>Instagram Instagram - Published Posts (Table) | descomplica - 10 of 20</vt:lpstr>
      <vt:lpstr>Instagram Instagram - Published Posts (Table) | descomplica - 11 of 20</vt:lpstr>
      <vt:lpstr>Instagram Instagram - Published Posts (Table) | descomplica - 12 of 20</vt:lpstr>
      <vt:lpstr>Instagram Instagram - Published Posts (Table) | descomplica - 13 of 20</vt:lpstr>
      <vt:lpstr>Instagram Instagram - Published Posts (Table) | descomplica - 14 of 20</vt:lpstr>
      <vt:lpstr>Instagram Instagram - Published Posts (Table) | descomplica - 15 of 20</vt:lpstr>
      <vt:lpstr>Instagram Instagram - Published Posts (Table) | descomplica - 16 of 20</vt:lpstr>
      <vt:lpstr>Instagram Instagram - Published Posts (Table) | descomplica - 17 of 20</vt:lpstr>
      <vt:lpstr>Instagram Instagram - Published Posts (Table) | descomplica - 18 of 20</vt:lpstr>
      <vt:lpstr>Instagram Instagram - Published Posts (Table) | descomplica - 19 of 20</vt:lpstr>
      <vt:lpstr>Instagram Instagram - Published Posts (Table) | descomplica - 20 of 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- Acompanhamento Post a Post</dc:title>
  <dc:creator>Frederik Peiniger</dc:creator>
  <cp:lastModifiedBy>Frederik Peiniger</cp:lastModifiedBy>
  <cp:revision>1</cp:revision>
  <dcterms:created xsi:type="dcterms:W3CDTF">2020-01-21T15:28:35Z</dcterms:created>
  <dcterms:modified xsi:type="dcterms:W3CDTF">2020-01-21T15:29:31Z</dcterms:modified>
</cp:coreProperties>
</file>