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CD09C-4AC9-497F-8CB9-C3B2D89BC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0ADE00-B00A-48D1-AA3F-1A2AD0EAB4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4299290"/>
              </p:ext>
            </p:extLst>
          </p:nvPr>
        </p:nvGraphicFramePr>
        <p:xfrm>
          <a:off x="457200" y="1731963"/>
          <a:ext cx="8275829" cy="176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306658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9742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5510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884066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10234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250640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36889763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23570775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3296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51185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55271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56921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10318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19187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26857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31312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6285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56528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9142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794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AEC5E-CB3D-47E0-9337-EF57848AD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307569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C71D7-738A-422F-BBF7-5BA00A91C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4C9A41-35BE-43AB-AF1A-FE8DFEFDA2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4969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6956213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8548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33848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23430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260687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517029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60049666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11318364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22233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49141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76110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85278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46362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9178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98506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07936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02222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05293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0189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36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descomplica.pos - 2018-09-30 12:12:11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 dificuldade de estudar em casa? 🤯 Faça um checklist desses elementos no seu quarto para não surtar olhando pro caderno. ✨  Aproveita e baixa nosso eBook para descobrir as vantagens de fazer uma #PosGraduacao online: http://bit.ly/VantagensDaPosOnline 
#Instastudy #Studygram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descomplica.pos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 dificuldade de estudar em casa? 🤯 Faça um checklist desses elementos no seu quarto para não surtar olhando pro caderno. ✨  Aproveita e baixa nosso eBook para descobrir as vantagens de fazer uma #PosGraduacao online: http://bit.ly/VantagensDaPosOnline 
#Instastudy #Studygram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17968429378116463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BoWta5Ggq7-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205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F89BF-98DA-4CD5-8E10-BC5D6EBE90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637760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006CB-F33E-46AD-BE21-C2F6E1386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96BBC4-DBD9-4701-AB80-42580852BC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0244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220224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9610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75129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535663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3925313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906888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43483376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22408984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34105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3297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93217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56525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28028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99770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64869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89311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843251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862411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4233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548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descomplica.concursos - 2018-09-30 12:00:38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🤔A autossabotagem é a tendência a colocar travas, limites e complicações a si mesmo durante o caminho em direção a metas ou objetivos. Marque um amigo que não acredita no seu potencial para motivá-lo!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descomplica.concursos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🤔A autossabotagem é a tendência a colocar travas, limites e complicações a si mesmo durante o caminho em direção a metas ou objetivos. Marque um amigo que não acredita no seu potencial para motivá-lo!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17924811823201452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BoWsGRAgEYc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033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356A2-F2D7-481F-8288-CC39D70880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367478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1496-9257-4FF1-B4FC-511E48608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0F1B9F-6848-4DD7-A995-51D33E9228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3774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844090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5555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74245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25588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691864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299496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51105528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21195071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06218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05499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08629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168134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92293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495327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67618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50170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38771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10421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6900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43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 - 2018-09-30 09:06:45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Nossos musos já estão na área! Vem pra mais um super aulão da Turnê Descomplica! No Shopping Conjunto Nacional, em Brasília! #turnedescomplica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Nossos musos já estão na área! Vem pra mais um super aulão da Turnê Descomplica! No Shopping Conjunto Nacional, em Brasília! #turnedescomplica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17894061073252228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BoWYMuDANOM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339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F671F-0006-4A7B-A1E0-193A4EFE8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500549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BB512-404C-4504-AF9A-DE3D2C5EC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ACA62D-514B-462E-A732-BBB79003BA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9648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159341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1995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4613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340960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895367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563535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84937387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14266766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0419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98074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3912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23299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66495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26967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98625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84732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14490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02711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1027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827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 - 2018-09-29 15:00:47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Pessoal de BSB já tá pronto? Amanhã a Turnê Descomplica vai parar no Shopping Conjunto Nacional, às 9h, para um super aulão de redação! Vamos? Ainda dá tempo de se inscrever! 🏃O link tá no bio! #turnedescomplica #vestibular #descomplica #enem2018 #bsb #brasilia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Sáb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Pessoal de BSB já tá pronto? Amanhã a Turnê Descomplica vai parar no Shopping Conjunto Nacional, às 9h, para um super aulão de redação! Vamos? Ainda dá tempo de se inscrever! 🏃O link tá no bio! #turnedescomplica #vestibular #descomplica #enem2018 #bsb #brasilia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17910401332235437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BoUb60gAc2t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289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5650C-15B0-4FB4-A7FE-881472054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85267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7AC60-B909-4803-836C-A9099AC71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633106-2D1F-4754-93FC-16B0AD6A67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7739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507451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016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518523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758778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278480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97979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71810869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485015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57414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25937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0141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80209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77271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40457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1604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152356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71692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44520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2496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94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 - 2018-09-29 13:00:41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 aí, o planejamento tá em dia ou vai fazer a egípcia hoje? 😂Marque o @ que vai te acompanhar nos estudos ou no rolê desse sábado!  #enem #enem2018 #vestibular #descomplica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Sáb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 aí, o planejamento tá em dia ou vai fazer a egípcia hoje? 😂Marque o @ que vai te acompanhar nos estudos ou no rolê desse sábado!  #enem #enem2018 #vestibular #descomplica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17969153242111802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BoUOLObgzQ0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892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9B258-1C85-4919-8E20-772762E06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094615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70FC7-427F-459C-8139-21BBD4565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E52D67-70D1-4B05-BDC4-E86BA1D0AB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6455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840865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473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09076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52156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697590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410613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69066029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41397534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88138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42893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93978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58561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15971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796571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55664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00098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59344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04655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25443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32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descomplica.concursos - 2018-09-29 13:00:28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Criar um bom ambiente de estudos interfere diretamente na qualidade dele. 🤔 Organize o material e estude da forma mais leve possível, você perceberá a diferença!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descomplica.concursos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Sáb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Criar um bom ambiente de estudos interfere diretamente na qualidade dele. 🤔 Organize o material e estude da forma mais leve possível, você perceberá a diferença!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17877371566277859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BoUOJnFAvfp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749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6DEE1-DF44-486F-8A96-7D1507C00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505326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BC320-4F96-4FC5-AF65-157F54AEA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554A83-18AC-46FA-B8A2-42C05BA836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6749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597906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9824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152761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177595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964084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916243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71140417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19808056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11501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80446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08664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677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54027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43287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35049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10405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51013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28782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77299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492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descomplica.pos - 2018-09-29 12:10:37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Essa vai para os diferentões! 😍 Concentre-se no seu diferencial e faça uma #PosGraduacao para intensificar os seus talentos. ✨ 
Com seu certicado em mãos, vai ser difícil não conseguir aquele aumento. Clique no link da bio para saber quantos dols você terá a mais. 💸
#Instastudy #MercadoDeTrabalho #Studygram #GestaoDeNegocios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descomplica.pos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Sáb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Essa vai para os diferentões! 😍 Concentre-se no seu diferencial e faça uma #PosGraduacao para intensificar os seus talentos. ✨ 
Com seu certicado em mãos, vai ser difícil não conseguir aquele aumento. Clique no link da bio para saber quantos dols você terá a mais. 💸
#Instastudy #MercadoDeTrabalho #Studygram #GestaoDeNegocios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17965879336124778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BoUIcjWgeI7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07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C3208-F4BB-4DFF-90E7-A1A9E73B7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177309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7F9CB-FE9A-4017-8D8B-158EEBE45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043860-17DB-4412-9AC9-63E89CF3B3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7897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126524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0552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24648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460602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941807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229100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10556995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35817857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452410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75665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52529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94583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78570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57551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201249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41871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21285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51440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46094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88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 - 2018-09-29 11:09:16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Olha quem já estamos em BSB! 👀 A Turnê Descomplica desembarcou em Brasília pra uma super aula de redação pra essa reta final do Enem 😍 Vai ser amanhã, às 9h, no @shoppingconjuntonacional. Não vai perder, né? Corre que ainda dá tempo de se inscrever, o link tá na nossa bio! #turnedescomplica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Sáb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Olha quem já estamos em BSB! 👀 A Turnê Descomplica desembarcou em Brasília pra uma super aula de redação pra essa reta final do Enem 😍 Vai ser amanhã, às 9h, no @shoppingconjuntonacional. Não vai perder, né? Corre que ainda dá tempo de se inscrever, o link tá na nossa bio! #turnedescomplica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17983989403042745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BoUBbJmAV7i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895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C74E0-7ACC-433B-BF33-8284E0B63C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591782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EAA74-8F0B-486E-AABA-D148E947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50E3B4-80FA-4EAE-9571-E577370BB3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784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4184051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0858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92432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021008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18715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074444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77577530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42149943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36592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83706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06098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49827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97068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81735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09596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7298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3885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27675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7069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39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descomplica.concursos - 2018-09-28 19:14:52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Eu e mais quem? 🙋🏻‍♀️Qual é a matéria que te deixa só essa ovelha? Conta pra gente nos comentários 👇🏼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descomplica.concursos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 e mais quem? 🙋🏻‍♀️Qual é a matéria que te deixa só essa ovelha? Conta pra gente nos comentários 👇🏼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17853310615293550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BoST4ZZgnQH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427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98DB9-3877-410A-80B6-B29CFE544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5832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81CA2-2155-45DD-82B0-8EAAB936D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4CD14A-45DD-4B67-9FB6-F68B32ED3D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4765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946807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046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4238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992186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723150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863841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52122792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39243764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84677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24268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79314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63950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66282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6612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19215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16508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40872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51752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4652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33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 - 2018-09-28 18:07:04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Tá estudando ou tá fingindo? 😜 Marque o @ de quem fala que está estudando pra responder esse desafio. Queremos ver a "frotrografia" de vocês aprovados em breve!
#enem2018 #descomplica #quiz #vestibular #studygram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Tá estudando ou tá fingindo? 😜 Marque o @ de quem fala que está estudando pra responder esse desafio. Queremos ver a "frotrografia" de vocês aprovados em breve!
#enem2018 #descomplica #quiz #vestibular #studygram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17975526685078522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BoSMcVNAybZ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90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ED5B4-AA5A-4561-973F-BF0809F94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702097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85927-7D66-4E90-95D8-F531D7044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019E28-3FB2-40EC-9488-EB89FD7F9D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3391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471626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7581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91368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219890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082266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734213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57072283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38749745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066971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47098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48082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07278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01580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11929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92906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17603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469719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26378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41808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31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masteroab - 2018-09-28 17:35:07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eficácia nos estudos não depende apenas de um fator, mas também do ambiente em que você estuda, do material, do horário e até da luz do local. Ajuste todos esses componentes e estude muito melhor! 🤗🤗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masteroab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eficácia nos estudos não depende apenas de um fator, mas também do ambiente em que você estuda, do material, do horário e até da luz do local. Ajuste todos esses componentes e estude muito melhor! 🤗🤗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17920799254216914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BoSIyUZjd97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076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75F3E-53C3-4201-9602-F412E7CAA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810234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06429-A6C3-4006-974D-8437D31D9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39C71B-3B26-4917-98E8-D1D4C0F506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7858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539886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9398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2843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155193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7219887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50833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11290922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2739342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57641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90751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41757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60734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68262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86288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81628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17400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50955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03797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1790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0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 - 2018-09-28 14:38:22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 cadê que ninguém muda o início do horário de verão? 😭 #MudaHoráriodeVerão 
#Repost @memesdodesco (@get_repost)
・・・
@lucasferraz018 mais rápido que a velocidade da luz já fez meme
Eu tenho os melhores seguidores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 cadê que ninguém muda o início do horário de verão? 😭 #MudaHoráriodeVerão 
#Repost @memesdodesco (@get_repost)
・・・
@lucasferraz018 mais rápido que a velocidade da luz já fez meme
Eu tenho os melhores seguidores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17920125541217730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BoR0jwSA9AX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724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C34F5-BD78-492E-98FB-5BE3F2F0FC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233103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602C2-9578-43BC-B894-E3A3B20FC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7025FF-92F6-43F1-847A-9E70EF5E9D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0584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415710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555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2196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094758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270290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940777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29872294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34580337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3673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87313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45313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79274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58541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26753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4675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78459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93590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1931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8399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844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 - 2018-09-28 13:00:43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PROGRAMAÇÃO LIBERADA! Vem para o maior aulão de redação antes da prova do Enem! Vamos ter nossos ilustres professores @carolachutti, @mendes_diogo, @lararocha07 e @rafaelcunha79 mandando ver nas aulas e nas paródias! 😂 O encontro vai ser às 9h, no Shopping Conjunto Nacional, em Brasília.
Marque o amigo que ainda está indeciso para se inscrever logo no link da bio! VAMO! 🏃♀ #turnedescomplica #redacao #enem2018 #enem #descomplica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PROGRAMAÇÃO LIBERADA! Vem para o maior aulão de redação antes da prova do Enem! Vamos ter nossos ilustres professores @carolachutti, @mendes_diogo, @lararocha07 e @rafaelcunha79 mandando ver nas aulas e nas paródias! 😂 O encontro vai ser às 9h, no Shopping Conjunto Nacional, em Brasília.
Marque o amigo que ainda está indeciso para se inscrever logo no link da bio! VAMO! 🏃♀ #turnedescomplica #redacao #enem2018 #enem #descomplica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17853191506289832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BoRpYn0AN3D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31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9B444-0238-4187-AC0B-615E08EA50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645762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B8BAC-8AF4-4C2C-8F60-AB89347AF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5E25E0-293B-4EF8-A5C1-61781FBD40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9444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691252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9558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82771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571140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484989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9797443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92195202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41815673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33459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6070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87208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899278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71561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32306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10822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77813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039782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17522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0895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89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descomplica.pos - 2018-09-28 12:15:27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Estudos recentes, divulgados pelo Jornal Nexo, mostraram que a licença-paternidade é tudo de bom! 😍 Marque um papai para ver os resultados da pesquisa. Aproveita e confira no link da bio como uma #PosGraduacao aumenta seu salário.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descomplica.pos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Estudos recentes, divulgados pelo Jornal Nexo, mostraram que a licença-paternidade é tudo de bom! 😍 Marque um papai para ver os resultados da pesquisa. Aproveita e confira no link da bio como uma #PosGraduacao aumenta seu salário.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17962445359080088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BoRkNB0AfRg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783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51340-C3BF-4D7D-A554-8F0D64A6E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06863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B6BFD-2CFD-496D-8BF6-F2FCBC34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21FD5B-14BF-4093-A3CC-974BA3A471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6517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823640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1175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16961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273002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281409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756815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74494662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7495092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4923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73326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69581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51503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69644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07573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59790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070689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16290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94480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7514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75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descomplica.pos - 2018-09-27 18:38:40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Difícil é escolher só uma! 😂  Conta pra gente nos comentários qual dessas pílulas você escolheria e marque um(a) amigo(a) pra ver se ele(a) concorda com você.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descomplica.pos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Difícil é escolher só uma! 😂  Conta pra gente nos comentários qual dessas pílulas você escolheria e marque um(a) amigo(a) pra ver se ele(a) concorda com você.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17955013981178120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BoPrQ88nE3-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646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C371B-73A9-4061-8C23-CC2CDCB10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04597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77989-C748-48DA-A9D4-06C8BC69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742E1D-7E31-493F-A21B-C9FA47608D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518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067314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2555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35132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901205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230500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557335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1768775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24415888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46153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64231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00384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3146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49634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4094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038597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92532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14566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70978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8390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90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 - 2018-09-27 18:31:00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Vamo dar uma força pra miga de humanas que conta a soma dos termos das progressões no braço? 🤓 Marque ela aqui pra ajudá-la nas principais fórmulas de Progressão Geométrica e Progressão Aritmética e mostrar que nem tudo está perdido. 😍 #enem2018 #fórmulas #matemática #descomplica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Vamo dar uma força pra miga de humanas que conta a soma dos termos das progressões no braço? 🤓 Marque ela aqui pra ajudá-la nas principais fórmulas de Progressão Geométrica e Progressão Aritmética e mostrar que nem tudo está perdido. 😍 #enem2018 #fórmulas #matemática #descomplica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17923965763207377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BoPqYx1g64m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002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BE2A1-C4C2-45C1-930D-56944E553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259553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73BF9-F0EE-446E-A679-2C4EAD3D0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8ACDBF-B26E-49DC-8FCC-FD886C5B84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5002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65704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9654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59915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512642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695520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627696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83494896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15455686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19930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63843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11142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4895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79532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48100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82794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737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62366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71995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3023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124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masteroab - 2018-09-27 17:30:24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nova lei sancionada pelo Ministro Dias Toffoli do STF, classifica importunação sexual como crime, com pena variando de 1 a 5 anos de prisão. O crime é caracterizado como prática de ato libidinoso na presença de alguém, sem que a pessoa consinta.🤔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masteroab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nova lei sancionada pelo Ministro Dias Toffoli do STF, classifica importunação sexual como crime, com pena variando de 1 a 5 anos de prisão. O crime é caracterizado como prática de ato libidinoso na presença de alguém, sem que a pessoa consinta.🤔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17983970098059897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BoPjc7EjmH2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087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0E112-4A4F-4FF3-8FAC-CDE3BD8448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003493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0A842-B050-4BD8-A7F4-5CB12CEBF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9EA205-AB77-4086-8845-6B28F47FE4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3489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193212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6913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89136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478491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852276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6395457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57889620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42701464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39731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95795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535386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4177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56171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17164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651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18879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91331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17464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36337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428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 - 2018-09-27 16:31:50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Quem é você? 🤔 Pare de dar bobeira e se inscreva logo na Turnê Descomplica em Brasília! No dia 30/09, às 9h, estaremos no @shoppingconjuntonacional para um super aulão de redação! VEM 👈 Se inscreva no nosso link da bio agora! 💚 #enem #enem2018 #turnedescomplica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Quem é você? 🤔 Pare de dar bobeira e se inscreva logo na Turnê Descomplica em Brasília! No dia 30/09, às 9h, estaremos no @shoppingconjuntonacional para um super aulão de redação! VEM 👈 Se inscreva no nosso link da bio agora! 💚 #enem #enem2018 #turnedescomplica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17983868083060615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BoPcAQlgpgE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558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48FD8-E81A-44A5-A563-717CE0C19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947071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0AA60-829F-4C94-9D9A-51F6ED81C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271D36-29E0-46B7-9336-4895640659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7335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169304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336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96359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579079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877733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390496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84411644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1196269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324137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8880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939997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01168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89648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09098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84765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74483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53935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59008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9504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95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descomplica.concursos - 2018-09-27 12:00:20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nova lei sancionada pelo Ministro Dias Toffoli classifica importunação sexual como crime, com pena que pode variar de 1 a 5 anos de prisão. 🤔 O crime se caracteriza como prática de ato libidinoso na presença de alguém, sem que essa pessoa consinta. 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descomplica.concursos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nova lei sancionada pelo Ministro Dias Toffoli classifica importunação sexual como crime, com pena que pode variar de 1 a 5 anos de prisão. 🤔 O crime se caracteriza como prática de ato libidinoso na presença de alguém, sem que essa pessoa consinta. 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17968751254115697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BoO9rYpAK8R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547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5F006-941A-4A1F-A3C9-845EA79697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111535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B8B8C-BA78-40C3-9F6F-2BA5AF063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0F3000-C065-4461-BE66-410C15A1E0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8334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919387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3794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26231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610680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504896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463959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04856966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4674475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7909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462078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60161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13805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38051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65687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61263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46415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57014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82191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598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0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 - 2018-09-26 16:53:39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QUE? 😮 O primeiro dia de prova do Enem (04/11) coincide com o início do horário de verão, que deve adiantar os relógios em uma hora, em parte do país. 
O MEC pediu à Presidência da República a alteração da data da mudança nos relógios. Vamos nos unir! #MudaHorariodeVerao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 QUE? 😮 O primeiro dia de prova do Enem (04/11) coincide com o início do horário de verão, que deve adiantar os relógios em uma hora, em parte do país. 
O MEC pediu à Presidência da República a alteração da data da mudança nos relógios. Vamos nos unir! #MudaHorariodeVerao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17953067785155303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BoM6c31gSPq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33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31094-7D08-4914-B756-DF77CA58A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543240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871A-3CD2-4682-95F7-D0910CB76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4766CF-121B-4DDC-B0EB-533DC97CFE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086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896306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4327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8467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391218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845821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938762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09922965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37597862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43647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51663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55591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34282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74472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23884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72476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752182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403152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04661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2059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71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descomplica.pos - 2018-09-26 12:01:56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Uma mulher em cargo de liderança, ajuda na contratação de outras funcionárias. 💖 Marque uma amiga pra ela ver! Quer fazer parte da diretoria? Conheça o MBA de Gestão de Negócios: http://bit.ly/MBAdeGestaoDeNegocios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descomplica.pos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Uma mulher em cargo de liderança, ajuda na contratação de outras funcionárias. 💖 Marque uma amiga pra ela ver! Quer fazer parte da diretoria? Conheça o MBA de Gestão de Negócios: http://bit.ly/MBAdeGestaoDeNegocios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17981306851020051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BoMZENzHEl1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23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8B48C-9457-4689-A42F-DEEC6735C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1819588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77D9B-86FF-44A6-94FB-DD2C5E4A9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FF4597-6E32-4718-9F09-86CC6CFCD0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8001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24457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9795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26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904546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148927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46469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15695652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4756003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10814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31767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6897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26923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83662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5240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11152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75135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68747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65332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1960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28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 - 2018-09-26 10:53:59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Você sabia que existem formas  de melhorar sua cognição? Temos 5 dicas que podem te ajudar a fortalecer o principal órgão do seu sistema nervoso: O cérebro.🎯 #enem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Você sabia que existem formas  de melhorar sua cognição? Temos 5 dicas que podem te ajudar a fortalecer o principal órgão do seu sistema nervoso: O cérebro.🎯 #enem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17957797030139404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BoMRSjhAykq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230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71098-2D36-4460-9F38-C092125C70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238428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35352-B2BF-4E7A-BA7F-1C2A1A48F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C2008-C70A-4AA6-8D1C-8754C33B2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1603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971637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2660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84317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629818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430570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017367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14386329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42557323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04926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39484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029099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02382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22655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40254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61810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94288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34502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21068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55615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904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 - 2018-09-25 18:00:10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Tá preparado pra estudar muita REDAÇÃO? No dia 30/09, faremos um super aulão de redação em Brasília, no Shopping Conjunto Nacional. Se liga porque começa às 9h! Não vai perder, hein! Se inscreva no link da bio!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Tá preparado pra estudar muita REDAÇÃO? No dia 30/09, faremos um super aulão de redação em Brasília, no Shopping Conjunto Nacional. Se liga porque começa às 9h! Não vai perder, hein! Se inscreva no link da bio!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17852434225295736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BoKdRLqACLz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25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23CAC-85E5-4F69-A3A6-A873C7F42D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3038160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A2B38-0F3A-4FB6-9A97-C900D30B2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ED6478-3507-4D4C-8F1A-E50D239133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9965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974641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6076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63799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3915239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511727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177390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93272098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27003942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29850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1845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72799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72712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4032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10268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8994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3276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57015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57219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5743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96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 - 2018-09-25 15:04:13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Quer uma boa classificação no Enem? É melhor começar pelo triângulo. Marque aquele amigo que ama geometria (ou não) pra ver se ele está do lado de quem acerta ou tenta outra vez. 🚨
#enem2018 #descomplica #quiz #vestibular #studygram #geometria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 uma boa classificação no Enem? É melhor começar pelo triângulo. Marque aquele amigo que ama geometria (ou não) pra ver se ele está do lado de quem acerta ou tenta outra vez. 🚨
#enem2018 #descomplica #quiz #vestibular #studygram #geometria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17961994858081047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BoKJIiGg8Kw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118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01275-41B2-4666-9E75-C860D067D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1562370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E11F0-81D3-42A9-9FB5-5CAB07737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All Pages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8A7290-62DD-4CE3-98DB-7212B97641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3824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987127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2990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03482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433611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406742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121620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6328798"/>
                    </a:ext>
                  </a:extLst>
                </a:gridCol>
                <a:gridCol w="1497788">
                  <a:extLst>
                    <a:ext uri="{9D8B030D-6E8A-4147-A177-3AD203B41FA5}">
                      <a16:colId xmlns:a16="http://schemas.microsoft.com/office/drawing/2014/main" val="5603652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0178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05320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30528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72247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48585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668373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39771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89584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6523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45943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0033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621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descomplica.pos - 2018-09-25 12:13:59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Difícil é não cair na tentação! 🤑 Conta pra gente nos comentários qual é o seu maior pecado financeiro? 
Preparamos uma planilha especial para você se planejar e não fechar o mês no negativo. 🙏 Clique no link da bio para baixar. 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descomplica.pos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Difícil é não cair na tentação! 🤑 Conta pra gente nos comentários qual é o seu maior pecado financeiro? 
Preparamos uma planilha especial para você se planejar e não fechar o mês no negativo. 🙏 Clique no link da bio para baixar. 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18000126421045303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BoJ1ptIHV7O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272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D1094-DBB0-4EAE-BAFD-FAFB614A6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740260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14</TotalTime>
  <Words>2653</Words>
  <Application>Microsoft Office PowerPoint</Application>
  <PresentationFormat>On-screen Show (4:3)</PresentationFormat>
  <Paragraphs>1021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Instagram Instagram - Published Posts (Table) | All Pages - 1 of 26</vt:lpstr>
      <vt:lpstr>Instagram Instagram - Published Posts (Table) | All Pages - 2 of 26</vt:lpstr>
      <vt:lpstr>Instagram Instagram - Published Posts (Table) | All Pages - 3 of 26</vt:lpstr>
      <vt:lpstr>Instagram Instagram - Published Posts (Table) | All Pages - 4 of 26</vt:lpstr>
      <vt:lpstr>Instagram Instagram - Published Posts (Table) | All Pages - 5 of 26</vt:lpstr>
      <vt:lpstr>Instagram Instagram - Published Posts (Table) | All Pages - 6 of 26</vt:lpstr>
      <vt:lpstr>Instagram Instagram - Published Posts (Table) | All Pages - 7 of 26</vt:lpstr>
      <vt:lpstr>Instagram Instagram - Published Posts (Table) | All Pages - 8 of 26</vt:lpstr>
      <vt:lpstr>Instagram Instagram - Published Posts (Table) | All Pages - 9 of 26</vt:lpstr>
      <vt:lpstr>Instagram Instagram - Published Posts (Table) | All Pages - 10 of 26</vt:lpstr>
      <vt:lpstr>Instagram Instagram - Published Posts (Table) | All Pages - 11 of 26</vt:lpstr>
      <vt:lpstr>Instagram Instagram - Published Posts (Table) | All Pages - 12 of 26</vt:lpstr>
      <vt:lpstr>Instagram Instagram - Published Posts (Table) | All Pages - 13 of 26</vt:lpstr>
      <vt:lpstr>Instagram Instagram - Published Posts (Table) | All Pages - 14 of 26</vt:lpstr>
      <vt:lpstr>Instagram Instagram - Published Posts (Table) | All Pages - 15 of 26</vt:lpstr>
      <vt:lpstr>Instagram Instagram - Published Posts (Table) | All Pages - 16 of 26</vt:lpstr>
      <vt:lpstr>Instagram Instagram - Published Posts (Table) | All Pages - 17 of 26</vt:lpstr>
      <vt:lpstr>Instagram Instagram - Published Posts (Table) | All Pages - 18 of 26</vt:lpstr>
      <vt:lpstr>Instagram Instagram - Published Posts (Table) | All Pages - 19 of 26</vt:lpstr>
      <vt:lpstr>Instagram Instagram - Published Posts (Table) | All Pages - 20 of 26</vt:lpstr>
      <vt:lpstr>Instagram Instagram - Published Posts (Table) | All Pages - 21 of 26</vt:lpstr>
      <vt:lpstr>Instagram Instagram - Published Posts (Table) | All Pages - 22 of 26</vt:lpstr>
      <vt:lpstr>Instagram Instagram - Published Posts (Table) | All Pages - 23 of 26</vt:lpstr>
      <vt:lpstr>Instagram Instagram - Published Posts (Table) | All Pages - 24 of 26</vt:lpstr>
      <vt:lpstr>Instagram Instagram - Published Posts (Table) | All Pages - 25 of 26</vt:lpstr>
      <vt:lpstr>Instagram Instagram - Published Posts (Table) | All Pages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2018-10-10T19:36:24Z</dcterms:created>
  <dcterms:modified xsi:type="dcterms:W3CDTF">2018-10-10T19:50:54Z</dcterms:modified>
</cp:coreProperties>
</file>