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9B69-7E49-4AB2-89AC-D155801F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Reach by Week (profile - Table) | Vestibulares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19D8F-99FD-4086-BFB0-401AEFE74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397186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418541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55796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39145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27708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300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Página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Orgânico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2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5439544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50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8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10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6368732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7579227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9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Descomplica Vestibulares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1515160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570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E7BDD-9E6E-4017-8248-2A13345ED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419179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- Reach by Week (profile - Table) | Vestibulares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Reach by Week (profile - Table) | Vestibulares</dc:title>
  <dc:creator>Administrator</dc:creator>
  <cp:lastModifiedBy>Administrator</cp:lastModifiedBy>
  <cp:revision>1</cp:revision>
  <dcterms:created xsi:type="dcterms:W3CDTF">2018-07-24T17:29:36Z</dcterms:created>
  <dcterms:modified xsi:type="dcterms:W3CDTF">2018-07-24T17:29:44Z</dcterms:modified>
</cp:coreProperties>
</file>