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864CF-B01C-4921-A9E8-AA4691AB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A2499-6E64-4933-9797-B20736B3E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8368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907842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39333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6944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0608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44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74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063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001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2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5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344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44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367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6196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2681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42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463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3270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7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- 2018-03-24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ultimate weekend treat is this stack of juicy grilled pork ribs glazed with BBQ sauce! Are you ready to dig in? 🍴
photo credit: Cen03fit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04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- 2018-03-22 10:44:28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Not to be missed is our dramatically cheesy RACLETTE BURGER! Available for a limited time, so what are you waiting for, join us today! 💛🧀🍔
photo credit: Calorified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8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962D5-F57D-4127-A040-642A8EEF2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1178554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480C-F206-48A1-95AF-6AC553BF8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46D07-6867-46B8-9E65-CDC439A2D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25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864634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03147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2218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84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38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560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530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147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4674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444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268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678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190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0933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7308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49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258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8724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2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Zaatar W Zeit - 2018-03-21 07:42:40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Surprise her with a special Zaatar w Zeit order! All you have to do is order online, we even have a special post card created just for her! 
Happy Mother's day to the great lady with a heart of gold! 💚
Click here: order.zaatarwzeit.net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81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Zaatar W Zeit - 2018-03-20 17:03:19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“wake up” Combo is BACK!! 
Enjoy this delicious breakfast offer till 12:00PM at Zaitunay Bay, The Backyard Hazmieh &amp; ABC Dbayeh branches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842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75C9C-6EFC-4DF9-9DC7-64F56000A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30450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442D8-5E5D-468F-A83F-6EA5085A3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635AD-79E9-40D8-B78F-E6337C2E16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254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433076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09662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5725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892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71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447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705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907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473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153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649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4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465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1254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413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674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9651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5214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9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- 2018-03-20 16:45:32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There ain't no love like a Mother's Love! Happy Mother's Day to all the super mom's out there 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28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- 2018-03-19 16:14:46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us this Mother's Day with your mama at any of our Crepaway branches and indulge in a complimentary dessert of her choice! 💐🌟 Go on, you know you want to spoil her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5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- 2018-03-19 10:57:55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 and join us for OPEN WINGS and OPEN BEER at your nearest branch for a feast like no other!🍗🍻⚡ Available all day on Tuesday and Wednesday during the Champions League Season 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42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F2E7F-5540-4D2F-838C-3F42B3EB8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676236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75F77-FDD7-4393-AE1C-3CCF1E729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BBDE20-D828-439F-8361-3D617883A0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4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1131826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43938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01343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715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793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24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751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16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79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419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37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864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279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8166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2138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328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513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9941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5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Raclette Burger is not to be missed, just look at all that oozing cheesy goodness! 💛🧀🌟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ROADSTER DINER - 2018-03-17 09:40:11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Mother’s Day, we’re going for something a bit different.😍
Every mom deserves to spend more time with her best friends, so just tag your #mom and her squad in the comments below and they’ll get the chance to win a fun weekend at Bouyouti!
We’re also giving away a bunch of $100 RD vouchers.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8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BE55B-3991-48F1-8803-6D77AA7C1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361884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FFC4-FEA6-428F-8183-4CBE80C88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A579D-BDA7-43A1-BCBD-81E4D71F3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31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826967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07137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80420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6576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21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46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239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655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47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988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95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01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2383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632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2510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868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6766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492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9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- 2018-03-16 13:01:02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Order your favorite veggie dish this Lent and get a complimentary side and drink to choose from! 💚 1 5 9 5 is the magic number! ✨
*Offer valid for delivery only and for a limited time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71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Zaatar W Zeit - 2018-03-14 10:12:00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"Oh dear!.. 😶Yes I will name the baby after you!"
Tag your mom for a chance to win a meal for 2 at Zaatar w Zeit.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5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6BED8-5B84-4FAC-9627-B6F683580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69231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79DE-24BC-4B35-AA29-0E077A269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1750A-9115-43DB-B5C2-751D59B4B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252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04462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1136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121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3799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61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518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42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170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300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45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639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78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694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6710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741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739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139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3014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23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- 2018-03-13 12:48:41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tried the all-new thrilling RACLETTE BURGER made with oozing Raclette cheese melted over a grilled Angus beef patty, crispy potato hash brown, a spread of steak sauce, lettuce &amp; tomato? Oh, &amp; it comes with a special side of pickled coleslaw! 🍔⚡
* Available for a limited time only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1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Zaatar W Zeit - 2018-03-13 09:22:00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"Let's go over it once again.."📱🙌🏼
If you can relate, tag your mom for a chance to win a meal for you two at Zaatar w Zeit.💚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260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2907C-A0EE-44C0-8C9E-0BD9C064A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206078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645F8-5BC2-4A02-A067-BC4659377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3751A-2CCB-4BF7-93FF-E9CD020F7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1012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0340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0571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9305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6611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319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7345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879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143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592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74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26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5898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38039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9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581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2461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397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1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Crepaway - 2018-03-12 09:57:40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OPEN WINGS AND BEER are calling!  🍗  Join us every Tuesday and Wednesday ALL DAY during the Champions League season and cheer on your favorite team.  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88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Zaatar W Zeit - 2018-03-12 09:15:00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 know how much you miss them! Let's talk about it.. 😳.."
If you've ever lost your mom's tupperwares.. tag her for a chance to win a meal for you 2 at Zaatar w Zeit 💚#Mothersday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06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A8204-BF2F-4E91-91F4-32E616F47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03/11/2018 - 03/25/2018</a:t>
            </a:r>
          </a:p>
        </p:txBody>
      </p:sp>
    </p:spTree>
    <p:extLst>
      <p:ext uri="{BB962C8B-B14F-4D97-AF65-F5344CB8AC3E}">
        <p14:creationId xmlns:p14="http://schemas.microsoft.com/office/powerpoint/2010/main" val="778783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608</Words>
  <Application>Microsoft Office PowerPoint</Application>
  <PresentationFormat>On-screen Show (4:3)</PresentationFormat>
  <Paragraphs>410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7</dc:title>
  <dc:creator>Administrator</dc:creator>
  <cp:lastModifiedBy>Administrator</cp:lastModifiedBy>
  <cp:revision>1</cp:revision>
  <dcterms:created xsi:type="dcterms:W3CDTF">2018-03-26T17:11:53Z</dcterms:created>
  <dcterms:modified xsi:type="dcterms:W3CDTF">2018-03-26T17:15:45Z</dcterms:modified>
</cp:coreProperties>
</file>