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47012-C303-4B13-ABC0-073708F2E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3C185-4047-4C29-A949-61D23821F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13336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5839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9274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8869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801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8836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548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26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#HBLPSL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337.84771573604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40.352791878173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5.1675126903553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383.36802030457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63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4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270.887835703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32.432859399684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4.8593996840442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308.18009478673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6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#SherKiDhaar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210.91578947368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29.475438596491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4.9649122807018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245.35614035088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83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#DimaghSe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137.15584415584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19.116883116883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0.53896103896104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156.81168831169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#PSL2018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201.87058823529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26.583529411765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231.21647058824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43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#Shikari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216.64102564103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36.025641025641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5.8205128205128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258.48717948718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1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#IUvQG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101.96296296296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4.4074074074074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117.81481481481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59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#PZvQG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206.71875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232.15625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02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#Bullet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39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70935-C549-4400-8F42-D2DED6A28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7975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4C06-BBD2-4CB0-98DD-63A4C4059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3C088-EE28-4BF6-B081-2F4AB21D7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181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7897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79501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41470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2267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54756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917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91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#Zordaar11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226.95497630332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22.196682464455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5.3222748815166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254.47393364929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5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#ISLUReports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#QGvPZ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453.57462686567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44.835820895522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6.8805970149254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505.29104477612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7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#ISLUFanBooth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85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#KitnaRolaDalega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09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#IUvLQ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132.3152173913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6.4347826086957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154.64130434783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3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#CricketKaDangal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1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#RedHotDreamTeam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325.7619047619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5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#Destroyer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754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52EA8-8DB4-410E-8679-60652C720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13119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F9BC4-DD24-448F-90E8-80E41476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65E44-8F17-4CAE-8701-4DAD19F29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00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744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2543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83251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41259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8442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9590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38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#LQvIU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164.50892857143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22.732142857143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187.33035714286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88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#BAZIGAR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8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#Bazigar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6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#Kaptaan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94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#DESTROYER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364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2135B-F2A4-4EEE-9E11-92608E719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76826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2018-03-26T08:04:45Z</dcterms:created>
  <dcterms:modified xsi:type="dcterms:W3CDTF">2018-03-26T08:05:55Z</dcterms:modified>
</cp:coreProperties>
</file>