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E9991-EC37-435D-AF66-46FDD8769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A42A2-98AA-43E3-836B-DC6110E5E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49015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23586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59963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4131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9219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682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675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1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#DíaDelPadre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12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#dulce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83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#singluten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44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#celiaquía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3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#gluten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90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#celíacos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9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#GlutenFree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0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61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#SinGluten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8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#Lapildoramasdeseada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67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68FAC-EBBB-43B6-B5A3-92F808288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03/17/2018 - 03/25/2018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3875954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EFC74-9956-4703-ACF3-A91874A3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B8D9F-B35C-46E4-B4E2-B3EDE6003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563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19192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44628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0907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1749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0028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44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47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#Celiaquía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16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#celiaco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81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#bollería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0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#glutenfree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6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#Schär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99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#DíadelPadre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34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#receta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979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#Proceli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15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#CONcurso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9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005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92D53-CBB2-4B72-9240-A98238906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03/17/2018 - 03/25/2018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3586255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4F455-718A-4B61-B294-696ED883D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762E8-0B96-4E24-9BCC-10F57B04C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392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0740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929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9078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36999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4646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2048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68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#contaminacióncruzada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62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#BurgerXL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0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#CONelaboración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48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#torrijas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4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592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FEB77-1BEF-471B-B797-1327F1D8B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03/17/2018 - 03/25/2018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3912655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- 1 of 3</vt:lpstr>
      <vt:lpstr>Twitter Hashtag Detection - 2 of 3</vt:lpstr>
      <vt:lpstr>Twitter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- 1 of 3</dc:title>
  <dc:creator>Administrator</dc:creator>
  <cp:lastModifiedBy>Administrator</cp:lastModifiedBy>
  <cp:revision>1</cp:revision>
  <dcterms:created xsi:type="dcterms:W3CDTF">2018-03-25T07:30:57Z</dcterms:created>
  <dcterms:modified xsi:type="dcterms:W3CDTF">2018-03-25T07:32:02Z</dcterms:modified>
</cp:coreProperties>
</file>