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25A43-337B-4A44-9D0E-396B6980C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219286-F927-4A1A-9CCF-A877D55411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3520426"/>
              </p:ext>
            </p:extLst>
          </p:nvPr>
        </p:nvGraphicFramePr>
        <p:xfrm>
          <a:off x="457200" y="1731963"/>
          <a:ext cx="8229601" cy="174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183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5885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8903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3563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2048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2569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8595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928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93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5082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9021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682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4415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6937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427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@mofloresb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69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@beckyfrankly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797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238F6-8320-4A33-B7BD-FE2374D46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02/01/2018 - 03/23/2018</a:t>
            </a:r>
          </a:p>
        </p:txBody>
      </p:sp>
    </p:spTree>
    <p:extLst>
      <p:ext uri="{BB962C8B-B14F-4D97-AF65-F5344CB8AC3E}">
        <p14:creationId xmlns:p14="http://schemas.microsoft.com/office/powerpoint/2010/main" val="420212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2018-03-24T21:32:24Z</dcterms:created>
  <dcterms:modified xsi:type="dcterms:W3CDTF">2018-03-24T21:32:35Z</dcterms:modified>
</cp:coreProperties>
</file>