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41FA-4B26-40D5-8324-C34734296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844B53-3EE4-42F6-9CF1-B9FE7CC8B8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458114"/>
              </p:ext>
            </p:extLst>
          </p:nvPr>
        </p:nvGraphicFramePr>
        <p:xfrm>
          <a:off x="457200" y="1731963"/>
          <a:ext cx="8229601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01549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08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179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05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293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229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066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266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047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346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8335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22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8880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237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69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@mofloresb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26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@beckyfrankly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99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BE447-C595-4F0D-9692-AB1719D11A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3653301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2018-03-24T21:31:20Z</dcterms:created>
  <dcterms:modified xsi:type="dcterms:W3CDTF">2018-03-24T21:31:31Z</dcterms:modified>
</cp:coreProperties>
</file>