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7BA54-6BDF-40C4-B78F-5582330E5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3D3718-3B91-468C-9E1A-09CFE0C81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405705"/>
              </p:ext>
            </p:extLst>
          </p:nvPr>
        </p:nvGraphicFramePr>
        <p:xfrm>
          <a:off x="457200" y="1731963"/>
          <a:ext cx="8229601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75922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4209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084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728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757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427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417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370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67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349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913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1739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299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702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2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@beckyfrankly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9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@mofloresb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590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4D1DF-939B-41F9-95A8-69DFC4DBB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03/01/2018 - 03/24/2018</a:t>
            </a:r>
          </a:p>
        </p:txBody>
      </p:sp>
    </p:spTree>
    <p:extLst>
      <p:ext uri="{BB962C8B-B14F-4D97-AF65-F5344CB8AC3E}">
        <p14:creationId xmlns:p14="http://schemas.microsoft.com/office/powerpoint/2010/main" val="2024161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2018-03-24T03:17:37Z</dcterms:created>
  <dcterms:modified xsi:type="dcterms:W3CDTF">2018-03-24T03:17:48Z</dcterms:modified>
</cp:coreProperties>
</file>