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55FDB-0BAC-4283-8E0E-BDDD7127B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B34B3F-340C-48FF-A59D-7B948DD33C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822151"/>
              </p:ext>
            </p:extLst>
          </p:nvPr>
        </p:nvGraphicFramePr>
        <p:xfrm>
          <a:off x="457200" y="1731963"/>
          <a:ext cx="8229601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26383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13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928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590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235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973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9747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466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3924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346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5161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812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691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633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76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@mofloresb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0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@beckyfrankly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798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9C6E5-AD65-4208-9DA3-D112A7DAA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02/21/2018 - 03/23/2018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680861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2018-03-24T01:01:54Z</dcterms:created>
  <dcterms:modified xsi:type="dcterms:W3CDTF">2018-03-24T01:02:05Z</dcterms:modified>
</cp:coreProperties>
</file>