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C7728-EA52-436D-8A23-F393E82FA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690AE2-34DD-4AD8-AD07-D2964D4345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3836868"/>
              </p:ext>
            </p:extLst>
          </p:nvPr>
        </p:nvGraphicFramePr>
        <p:xfrm>
          <a:off x="457200" y="1731963"/>
          <a:ext cx="8229601" cy="174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561668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9631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6174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0101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0814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8876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0533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2405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6630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1183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9504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9633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2712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3163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415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@mofloresb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631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@beckyfrankly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984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87A12-7578-4DC8-9E3F-9D66CA3854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02/21/2018 - 03/23/2018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16091129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80</Words>
  <Application>Microsoft Office PowerPoint</Application>
  <PresentationFormat>On-screen Show (4:3)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2018-03-24T01:01:01Z</dcterms:created>
  <dcterms:modified xsi:type="dcterms:W3CDTF">2018-03-24T01:01:11Z</dcterms:modified>
</cp:coreProperties>
</file>