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5073A-6D73-40F1-959C-F69E07B02B10}"/>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C94C15A1-38CF-4A10-A183-51C15F2F9C94}"/>
              </a:ext>
            </a:extLst>
          </p:cNvPr>
          <p:cNvGraphicFramePr>
            <a:graphicFrameLocks noGrp="1"/>
          </p:cNvGraphicFramePr>
          <p:nvPr>
            <p:ph type="tbl" sz="quarter" idx="13"/>
            <p:extLst>
              <p:ext uri="{D42A27DB-BD31-4B8C-83A1-F6EECF244321}">
                <p14:modId xmlns:p14="http://schemas.microsoft.com/office/powerpoint/2010/main" val="858991048"/>
              </p:ext>
            </p:extLst>
          </p:nvPr>
        </p:nvGraphicFramePr>
        <p:xfrm>
          <a:off x="457200" y="1731963"/>
          <a:ext cx="8229600" cy="37795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586548"/>
                    </a:ext>
                  </a:extLst>
                </a:gridCol>
                <a:gridCol w="370332">
                  <a:extLst>
                    <a:ext uri="{9D8B030D-6E8A-4147-A177-3AD203B41FA5}">
                      <a16:colId xmlns:a16="http://schemas.microsoft.com/office/drawing/2014/main" val="2452105055"/>
                    </a:ext>
                  </a:extLst>
                </a:gridCol>
                <a:gridCol w="370332">
                  <a:extLst>
                    <a:ext uri="{9D8B030D-6E8A-4147-A177-3AD203B41FA5}">
                      <a16:colId xmlns:a16="http://schemas.microsoft.com/office/drawing/2014/main" val="607348634"/>
                    </a:ext>
                  </a:extLst>
                </a:gridCol>
                <a:gridCol w="370332">
                  <a:extLst>
                    <a:ext uri="{9D8B030D-6E8A-4147-A177-3AD203B41FA5}">
                      <a16:colId xmlns:a16="http://schemas.microsoft.com/office/drawing/2014/main" val="1194591890"/>
                    </a:ext>
                  </a:extLst>
                </a:gridCol>
                <a:gridCol w="329184">
                  <a:extLst>
                    <a:ext uri="{9D8B030D-6E8A-4147-A177-3AD203B41FA5}">
                      <a16:colId xmlns:a16="http://schemas.microsoft.com/office/drawing/2014/main" val="2132619544"/>
                    </a:ext>
                  </a:extLst>
                </a:gridCol>
                <a:gridCol w="329184">
                  <a:extLst>
                    <a:ext uri="{9D8B030D-6E8A-4147-A177-3AD203B41FA5}">
                      <a16:colId xmlns:a16="http://schemas.microsoft.com/office/drawing/2014/main" val="1674385699"/>
                    </a:ext>
                  </a:extLst>
                </a:gridCol>
                <a:gridCol w="329184">
                  <a:extLst>
                    <a:ext uri="{9D8B030D-6E8A-4147-A177-3AD203B41FA5}">
                      <a16:colId xmlns:a16="http://schemas.microsoft.com/office/drawing/2014/main" val="3426746063"/>
                    </a:ext>
                  </a:extLst>
                </a:gridCol>
                <a:gridCol w="329184">
                  <a:extLst>
                    <a:ext uri="{9D8B030D-6E8A-4147-A177-3AD203B41FA5}">
                      <a16:colId xmlns:a16="http://schemas.microsoft.com/office/drawing/2014/main" val="2388988681"/>
                    </a:ext>
                  </a:extLst>
                </a:gridCol>
                <a:gridCol w="329184">
                  <a:extLst>
                    <a:ext uri="{9D8B030D-6E8A-4147-A177-3AD203B41FA5}">
                      <a16:colId xmlns:a16="http://schemas.microsoft.com/office/drawing/2014/main" val="276103684"/>
                    </a:ext>
                  </a:extLst>
                </a:gridCol>
                <a:gridCol w="329184">
                  <a:extLst>
                    <a:ext uri="{9D8B030D-6E8A-4147-A177-3AD203B41FA5}">
                      <a16:colId xmlns:a16="http://schemas.microsoft.com/office/drawing/2014/main" val="3798536938"/>
                    </a:ext>
                  </a:extLst>
                </a:gridCol>
                <a:gridCol w="329184">
                  <a:extLst>
                    <a:ext uri="{9D8B030D-6E8A-4147-A177-3AD203B41FA5}">
                      <a16:colId xmlns:a16="http://schemas.microsoft.com/office/drawing/2014/main" val="843400720"/>
                    </a:ext>
                  </a:extLst>
                </a:gridCol>
                <a:gridCol w="329184">
                  <a:extLst>
                    <a:ext uri="{9D8B030D-6E8A-4147-A177-3AD203B41FA5}">
                      <a16:colId xmlns:a16="http://schemas.microsoft.com/office/drawing/2014/main" val="2829561396"/>
                    </a:ext>
                  </a:extLst>
                </a:gridCol>
                <a:gridCol w="329184">
                  <a:extLst>
                    <a:ext uri="{9D8B030D-6E8A-4147-A177-3AD203B41FA5}">
                      <a16:colId xmlns:a16="http://schemas.microsoft.com/office/drawing/2014/main" val="2243520858"/>
                    </a:ext>
                  </a:extLst>
                </a:gridCol>
                <a:gridCol w="370332">
                  <a:extLst>
                    <a:ext uri="{9D8B030D-6E8A-4147-A177-3AD203B41FA5}">
                      <a16:colId xmlns:a16="http://schemas.microsoft.com/office/drawing/2014/main" val="1514201829"/>
                    </a:ext>
                  </a:extLst>
                </a:gridCol>
                <a:gridCol w="370332">
                  <a:extLst>
                    <a:ext uri="{9D8B030D-6E8A-4147-A177-3AD203B41FA5}">
                      <a16:colId xmlns:a16="http://schemas.microsoft.com/office/drawing/2014/main" val="2298019954"/>
                    </a:ext>
                  </a:extLst>
                </a:gridCol>
                <a:gridCol w="329184">
                  <a:extLst>
                    <a:ext uri="{9D8B030D-6E8A-4147-A177-3AD203B41FA5}">
                      <a16:colId xmlns:a16="http://schemas.microsoft.com/office/drawing/2014/main" val="2802935775"/>
                    </a:ext>
                  </a:extLst>
                </a:gridCol>
                <a:gridCol w="329184">
                  <a:extLst>
                    <a:ext uri="{9D8B030D-6E8A-4147-A177-3AD203B41FA5}">
                      <a16:colId xmlns:a16="http://schemas.microsoft.com/office/drawing/2014/main" val="17724813"/>
                    </a:ext>
                  </a:extLst>
                </a:gridCol>
                <a:gridCol w="370332">
                  <a:extLst>
                    <a:ext uri="{9D8B030D-6E8A-4147-A177-3AD203B41FA5}">
                      <a16:colId xmlns:a16="http://schemas.microsoft.com/office/drawing/2014/main" val="326683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511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22:41:55</a:t>
                      </a:r>
                      <a:r>
                        <a:rPr kumimoji="0" lang="es-ES" sz="1000" b="0" i="0" u="none" strike="noStrike" kern="1200" cap="none" spc="0" normalizeH="0" baseline="0" noProof="0">
                          <a:ln>
                            <a:noFill/>
                          </a:ln>
                          <a:solidFill>
                            <a:prstClr val="black"/>
                          </a:solidFill>
                          <a:effectLst/>
                          <a:uLnTx/>
                          <a:uFillTx/>
                          <a:latin typeface="+mn-lt"/>
                          <a:ea typeface="+mn-ea"/>
                          <a:cs typeface="+mn-cs"/>
                        </a:rPr>
                        <a:t>
Seguimos esperando el informe financiero de Restauración Nacional,  y su líder no puede asegurar que lo tendremos antes de las elecciones. Las manos limpias se demuestran con acciones.  #Mesa13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581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- 2018-03-26 22:30:09</a:t>
                      </a:r>
                      <a:r>
                        <a:rPr kumimoji="0" lang="es-ES" sz="1000" b="0" i="0" u="none" strike="noStrike" kern="1200" cap="none" spc="0" normalizeH="0" baseline="0" noProof="0">
                          <a:ln>
                            <a:noFill/>
                          </a:ln>
                          <a:solidFill>
                            <a:prstClr val="black"/>
                          </a:solidFill>
                          <a:effectLst/>
                          <a:uLnTx/>
                          <a:uFillTx/>
                          <a:latin typeface="+mn-lt"/>
                          <a:ea typeface="+mn-ea"/>
                          <a:cs typeface="+mn-cs"/>
                        </a:rPr>
                        <a:t>
El próximo 1ero de abril Costa Rica tomará una decisión con la que haremos historia, disfrutémoslo en un ambiente de alegría y respeto. ☀ #HagámosloJuntos #VotemosJuntos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1899842"/>
                  </a:ext>
                </a:extLst>
              </a:tr>
            </a:tbl>
          </a:graphicData>
        </a:graphic>
      </p:graphicFrame>
      <p:sp>
        <p:nvSpPr>
          <p:cNvPr id="4" name="Text Placeholder 3">
            <a:extLst>
              <a:ext uri="{FF2B5EF4-FFF2-40B4-BE49-F238E27FC236}">
                <a16:creationId xmlns:a16="http://schemas.microsoft.com/office/drawing/2014/main" id="{797F6B31-62DC-4406-8FB6-181C0D27CE1D}"/>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2070441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2A1D1-0BE9-4CB5-A2CE-60FEFDB3FFDB}"/>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5BCF08BF-8B0F-4D5E-A498-37B34042A929}"/>
              </a:ext>
            </a:extLst>
          </p:cNvPr>
          <p:cNvGraphicFramePr>
            <a:graphicFrameLocks noGrp="1"/>
          </p:cNvGraphicFramePr>
          <p:nvPr>
            <p:ph type="tbl" sz="quarter" idx="13"/>
            <p:extLst>
              <p:ext uri="{D42A27DB-BD31-4B8C-83A1-F6EECF244321}">
                <p14:modId xmlns:p14="http://schemas.microsoft.com/office/powerpoint/2010/main" val="2102432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6774035"/>
                    </a:ext>
                  </a:extLst>
                </a:gridCol>
                <a:gridCol w="370332">
                  <a:extLst>
                    <a:ext uri="{9D8B030D-6E8A-4147-A177-3AD203B41FA5}">
                      <a16:colId xmlns:a16="http://schemas.microsoft.com/office/drawing/2014/main" val="3005152209"/>
                    </a:ext>
                  </a:extLst>
                </a:gridCol>
                <a:gridCol w="370332">
                  <a:extLst>
                    <a:ext uri="{9D8B030D-6E8A-4147-A177-3AD203B41FA5}">
                      <a16:colId xmlns:a16="http://schemas.microsoft.com/office/drawing/2014/main" val="2957289264"/>
                    </a:ext>
                  </a:extLst>
                </a:gridCol>
                <a:gridCol w="370332">
                  <a:extLst>
                    <a:ext uri="{9D8B030D-6E8A-4147-A177-3AD203B41FA5}">
                      <a16:colId xmlns:a16="http://schemas.microsoft.com/office/drawing/2014/main" val="2576099943"/>
                    </a:ext>
                  </a:extLst>
                </a:gridCol>
                <a:gridCol w="329184">
                  <a:extLst>
                    <a:ext uri="{9D8B030D-6E8A-4147-A177-3AD203B41FA5}">
                      <a16:colId xmlns:a16="http://schemas.microsoft.com/office/drawing/2014/main" val="3547793474"/>
                    </a:ext>
                  </a:extLst>
                </a:gridCol>
                <a:gridCol w="329184">
                  <a:extLst>
                    <a:ext uri="{9D8B030D-6E8A-4147-A177-3AD203B41FA5}">
                      <a16:colId xmlns:a16="http://schemas.microsoft.com/office/drawing/2014/main" val="1797869403"/>
                    </a:ext>
                  </a:extLst>
                </a:gridCol>
                <a:gridCol w="329184">
                  <a:extLst>
                    <a:ext uri="{9D8B030D-6E8A-4147-A177-3AD203B41FA5}">
                      <a16:colId xmlns:a16="http://schemas.microsoft.com/office/drawing/2014/main" val="2963628556"/>
                    </a:ext>
                  </a:extLst>
                </a:gridCol>
                <a:gridCol w="329184">
                  <a:extLst>
                    <a:ext uri="{9D8B030D-6E8A-4147-A177-3AD203B41FA5}">
                      <a16:colId xmlns:a16="http://schemas.microsoft.com/office/drawing/2014/main" val="305631261"/>
                    </a:ext>
                  </a:extLst>
                </a:gridCol>
                <a:gridCol w="329184">
                  <a:extLst>
                    <a:ext uri="{9D8B030D-6E8A-4147-A177-3AD203B41FA5}">
                      <a16:colId xmlns:a16="http://schemas.microsoft.com/office/drawing/2014/main" val="2945295120"/>
                    </a:ext>
                  </a:extLst>
                </a:gridCol>
                <a:gridCol w="329184">
                  <a:extLst>
                    <a:ext uri="{9D8B030D-6E8A-4147-A177-3AD203B41FA5}">
                      <a16:colId xmlns:a16="http://schemas.microsoft.com/office/drawing/2014/main" val="2326932940"/>
                    </a:ext>
                  </a:extLst>
                </a:gridCol>
                <a:gridCol w="329184">
                  <a:extLst>
                    <a:ext uri="{9D8B030D-6E8A-4147-A177-3AD203B41FA5}">
                      <a16:colId xmlns:a16="http://schemas.microsoft.com/office/drawing/2014/main" val="2046482096"/>
                    </a:ext>
                  </a:extLst>
                </a:gridCol>
                <a:gridCol w="329184">
                  <a:extLst>
                    <a:ext uri="{9D8B030D-6E8A-4147-A177-3AD203B41FA5}">
                      <a16:colId xmlns:a16="http://schemas.microsoft.com/office/drawing/2014/main" val="2314115750"/>
                    </a:ext>
                  </a:extLst>
                </a:gridCol>
                <a:gridCol w="329184">
                  <a:extLst>
                    <a:ext uri="{9D8B030D-6E8A-4147-A177-3AD203B41FA5}">
                      <a16:colId xmlns:a16="http://schemas.microsoft.com/office/drawing/2014/main" val="2211604563"/>
                    </a:ext>
                  </a:extLst>
                </a:gridCol>
                <a:gridCol w="370332">
                  <a:extLst>
                    <a:ext uri="{9D8B030D-6E8A-4147-A177-3AD203B41FA5}">
                      <a16:colId xmlns:a16="http://schemas.microsoft.com/office/drawing/2014/main" val="949271510"/>
                    </a:ext>
                  </a:extLst>
                </a:gridCol>
                <a:gridCol w="370332">
                  <a:extLst>
                    <a:ext uri="{9D8B030D-6E8A-4147-A177-3AD203B41FA5}">
                      <a16:colId xmlns:a16="http://schemas.microsoft.com/office/drawing/2014/main" val="170662056"/>
                    </a:ext>
                  </a:extLst>
                </a:gridCol>
                <a:gridCol w="329184">
                  <a:extLst>
                    <a:ext uri="{9D8B030D-6E8A-4147-A177-3AD203B41FA5}">
                      <a16:colId xmlns:a16="http://schemas.microsoft.com/office/drawing/2014/main" val="2893861532"/>
                    </a:ext>
                  </a:extLst>
                </a:gridCol>
                <a:gridCol w="329184">
                  <a:extLst>
                    <a:ext uri="{9D8B030D-6E8A-4147-A177-3AD203B41FA5}">
                      <a16:colId xmlns:a16="http://schemas.microsoft.com/office/drawing/2014/main" val="2145561618"/>
                    </a:ext>
                  </a:extLst>
                </a:gridCol>
                <a:gridCol w="370332">
                  <a:extLst>
                    <a:ext uri="{9D8B030D-6E8A-4147-A177-3AD203B41FA5}">
                      <a16:colId xmlns:a16="http://schemas.microsoft.com/office/drawing/2014/main" val="1285084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851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22:15:19</a:t>
                      </a:r>
                      <a:r>
                        <a:rPr kumimoji="0" lang="es-ES" sz="1000" b="0" i="0" u="none" strike="noStrike" kern="1200" cap="none" spc="0" normalizeH="0" baseline="0" noProof="0">
                          <a:ln>
                            <a:noFill/>
                          </a:ln>
                          <a:solidFill>
                            <a:prstClr val="black"/>
                          </a:solidFill>
                          <a:effectLst/>
                          <a:uLnTx/>
                          <a:uFillTx/>
                          <a:latin typeface="+mn-lt"/>
                          <a:ea typeface="+mn-ea"/>
                          <a:cs typeface="+mn-cs"/>
                        </a:rPr>
                        <a:t>
Costa Rica es un país de libertad e igualdad. El Estado debe tutelar el respeto de todas las formas de vida y las creencias de las personas. #Mesa13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875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- 2018-03-26 22:09:58</a:t>
                      </a:r>
                      <a:r>
                        <a:rPr kumimoji="0" lang="es-ES" sz="1000" b="0" i="0" u="none" strike="noStrike" kern="1200" cap="none" spc="0" normalizeH="0" baseline="0" noProof="0">
                          <a:ln>
                            <a:noFill/>
                          </a:ln>
                          <a:solidFill>
                            <a:prstClr val="black"/>
                          </a:solidFill>
                          <a:effectLst/>
                          <a:uLnTx/>
                          <a:uFillTx/>
                          <a:latin typeface="+mn-lt"/>
                          <a:ea typeface="+mn-ea"/>
                          <a:cs typeface="+mn-cs"/>
                        </a:rPr>
                        <a:t>
El PAC incumplió con los costarricenses, se burló de los que menos tienen,  las cifras no mienten.! No más mentiras.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3364270"/>
                  </a:ext>
                </a:extLst>
              </a:tr>
            </a:tbl>
          </a:graphicData>
        </a:graphic>
      </p:graphicFrame>
      <p:sp>
        <p:nvSpPr>
          <p:cNvPr id="4" name="Text Placeholder 3">
            <a:extLst>
              <a:ext uri="{FF2B5EF4-FFF2-40B4-BE49-F238E27FC236}">
                <a16:creationId xmlns:a16="http://schemas.microsoft.com/office/drawing/2014/main" id="{BB8E35A4-F22D-427B-ADE3-4E398FE5E253}"/>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70148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B035-EBE6-4D9C-A971-C12A96F4209B}"/>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33C5BED6-0012-43A9-BF32-981ED705742E}"/>
              </a:ext>
            </a:extLst>
          </p:cNvPr>
          <p:cNvGraphicFramePr>
            <a:graphicFrameLocks noGrp="1"/>
          </p:cNvGraphicFramePr>
          <p:nvPr>
            <p:ph type="tbl" sz="quarter" idx="13"/>
            <p:extLst>
              <p:ext uri="{D42A27DB-BD31-4B8C-83A1-F6EECF244321}">
                <p14:modId xmlns:p14="http://schemas.microsoft.com/office/powerpoint/2010/main" val="1601348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11804773"/>
                    </a:ext>
                  </a:extLst>
                </a:gridCol>
                <a:gridCol w="370332">
                  <a:extLst>
                    <a:ext uri="{9D8B030D-6E8A-4147-A177-3AD203B41FA5}">
                      <a16:colId xmlns:a16="http://schemas.microsoft.com/office/drawing/2014/main" val="3173116649"/>
                    </a:ext>
                  </a:extLst>
                </a:gridCol>
                <a:gridCol w="370332">
                  <a:extLst>
                    <a:ext uri="{9D8B030D-6E8A-4147-A177-3AD203B41FA5}">
                      <a16:colId xmlns:a16="http://schemas.microsoft.com/office/drawing/2014/main" val="2039456156"/>
                    </a:ext>
                  </a:extLst>
                </a:gridCol>
                <a:gridCol w="370332">
                  <a:extLst>
                    <a:ext uri="{9D8B030D-6E8A-4147-A177-3AD203B41FA5}">
                      <a16:colId xmlns:a16="http://schemas.microsoft.com/office/drawing/2014/main" val="3732799387"/>
                    </a:ext>
                  </a:extLst>
                </a:gridCol>
                <a:gridCol w="329184">
                  <a:extLst>
                    <a:ext uri="{9D8B030D-6E8A-4147-A177-3AD203B41FA5}">
                      <a16:colId xmlns:a16="http://schemas.microsoft.com/office/drawing/2014/main" val="3683685555"/>
                    </a:ext>
                  </a:extLst>
                </a:gridCol>
                <a:gridCol w="329184">
                  <a:extLst>
                    <a:ext uri="{9D8B030D-6E8A-4147-A177-3AD203B41FA5}">
                      <a16:colId xmlns:a16="http://schemas.microsoft.com/office/drawing/2014/main" val="3387973761"/>
                    </a:ext>
                  </a:extLst>
                </a:gridCol>
                <a:gridCol w="329184">
                  <a:extLst>
                    <a:ext uri="{9D8B030D-6E8A-4147-A177-3AD203B41FA5}">
                      <a16:colId xmlns:a16="http://schemas.microsoft.com/office/drawing/2014/main" val="706952682"/>
                    </a:ext>
                  </a:extLst>
                </a:gridCol>
                <a:gridCol w="329184">
                  <a:extLst>
                    <a:ext uri="{9D8B030D-6E8A-4147-A177-3AD203B41FA5}">
                      <a16:colId xmlns:a16="http://schemas.microsoft.com/office/drawing/2014/main" val="573219073"/>
                    </a:ext>
                  </a:extLst>
                </a:gridCol>
                <a:gridCol w="329184">
                  <a:extLst>
                    <a:ext uri="{9D8B030D-6E8A-4147-A177-3AD203B41FA5}">
                      <a16:colId xmlns:a16="http://schemas.microsoft.com/office/drawing/2014/main" val="1446631891"/>
                    </a:ext>
                  </a:extLst>
                </a:gridCol>
                <a:gridCol w="329184">
                  <a:extLst>
                    <a:ext uri="{9D8B030D-6E8A-4147-A177-3AD203B41FA5}">
                      <a16:colId xmlns:a16="http://schemas.microsoft.com/office/drawing/2014/main" val="3558424127"/>
                    </a:ext>
                  </a:extLst>
                </a:gridCol>
                <a:gridCol w="329184">
                  <a:extLst>
                    <a:ext uri="{9D8B030D-6E8A-4147-A177-3AD203B41FA5}">
                      <a16:colId xmlns:a16="http://schemas.microsoft.com/office/drawing/2014/main" val="4183750466"/>
                    </a:ext>
                  </a:extLst>
                </a:gridCol>
                <a:gridCol w="329184">
                  <a:extLst>
                    <a:ext uri="{9D8B030D-6E8A-4147-A177-3AD203B41FA5}">
                      <a16:colId xmlns:a16="http://schemas.microsoft.com/office/drawing/2014/main" val="3267629040"/>
                    </a:ext>
                  </a:extLst>
                </a:gridCol>
                <a:gridCol w="329184">
                  <a:extLst>
                    <a:ext uri="{9D8B030D-6E8A-4147-A177-3AD203B41FA5}">
                      <a16:colId xmlns:a16="http://schemas.microsoft.com/office/drawing/2014/main" val="3013543926"/>
                    </a:ext>
                  </a:extLst>
                </a:gridCol>
                <a:gridCol w="370332">
                  <a:extLst>
                    <a:ext uri="{9D8B030D-6E8A-4147-A177-3AD203B41FA5}">
                      <a16:colId xmlns:a16="http://schemas.microsoft.com/office/drawing/2014/main" val="1075164306"/>
                    </a:ext>
                  </a:extLst>
                </a:gridCol>
                <a:gridCol w="370332">
                  <a:extLst>
                    <a:ext uri="{9D8B030D-6E8A-4147-A177-3AD203B41FA5}">
                      <a16:colId xmlns:a16="http://schemas.microsoft.com/office/drawing/2014/main" val="4085290094"/>
                    </a:ext>
                  </a:extLst>
                </a:gridCol>
                <a:gridCol w="329184">
                  <a:extLst>
                    <a:ext uri="{9D8B030D-6E8A-4147-A177-3AD203B41FA5}">
                      <a16:colId xmlns:a16="http://schemas.microsoft.com/office/drawing/2014/main" val="1954733177"/>
                    </a:ext>
                  </a:extLst>
                </a:gridCol>
                <a:gridCol w="329184">
                  <a:extLst>
                    <a:ext uri="{9D8B030D-6E8A-4147-A177-3AD203B41FA5}">
                      <a16:colId xmlns:a16="http://schemas.microsoft.com/office/drawing/2014/main" val="754377277"/>
                    </a:ext>
                  </a:extLst>
                </a:gridCol>
                <a:gridCol w="370332">
                  <a:extLst>
                    <a:ext uri="{9D8B030D-6E8A-4147-A177-3AD203B41FA5}">
                      <a16:colId xmlns:a16="http://schemas.microsoft.com/office/drawing/2014/main" val="319093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44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21:40:01</a:t>
                      </a:r>
                      <a:r>
                        <a:rPr kumimoji="0" lang="es-ES" sz="1000" b="0" i="0" u="none" strike="noStrike" kern="1200" cap="none" spc="0" normalizeH="0" baseline="0" noProof="0">
                          <a:ln>
                            <a:noFill/>
                          </a:ln>
                          <a:solidFill>
                            <a:prstClr val="black"/>
                          </a:solidFill>
                          <a:effectLst/>
                          <a:uLnTx/>
                          <a:uFillTx/>
                          <a:latin typeface="+mn-lt"/>
                          <a:ea typeface="+mn-ea"/>
                          <a:cs typeface="+mn-cs"/>
                        </a:rPr>
                        <a:t>
Somos un país de libertad y de igualdad. El Estado tutela la libertad de religión de las personas. Nuestra preocupación es mezclar la política con la religión, llamar a la gente a 'dar comidita' el día de las elecciones #Mesa13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031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21:31:18</a:t>
                      </a:r>
                      <a:r>
                        <a:rPr kumimoji="0" lang="es-ES" sz="1000" b="0" i="0" u="none" strike="noStrike" kern="1200" cap="none" spc="0" normalizeH="0" baseline="0" noProof="0">
                          <a:ln>
                            <a:noFill/>
                          </a:ln>
                          <a:solidFill>
                            <a:prstClr val="black"/>
                          </a:solidFill>
                          <a:effectLst/>
                          <a:uLnTx/>
                          <a:uFillTx/>
                          <a:latin typeface="+mn-lt"/>
                          <a:ea typeface="+mn-ea"/>
                          <a:cs typeface="+mn-cs"/>
                        </a:rPr>
                        <a:t>
Una cosa es ser crítico con el Tribunal Supremo de Elecciones. Otra desatender su autoridad. Hay que proteger la institucionalidad. .#Mesa13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8170256"/>
                  </a:ext>
                </a:extLst>
              </a:tr>
            </a:tbl>
          </a:graphicData>
        </a:graphic>
      </p:graphicFrame>
      <p:sp>
        <p:nvSpPr>
          <p:cNvPr id="4" name="Text Placeholder 3">
            <a:extLst>
              <a:ext uri="{FF2B5EF4-FFF2-40B4-BE49-F238E27FC236}">
                <a16:creationId xmlns:a16="http://schemas.microsoft.com/office/drawing/2014/main" id="{6E66DDDD-399D-4F5E-A868-304CD32C628B}"/>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178465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62A74-C3BD-4064-AAFC-D1F85228092B}"/>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EAA4D7D2-6D1C-4D0A-ADF3-135D0A91577C}"/>
              </a:ext>
            </a:extLst>
          </p:cNvPr>
          <p:cNvGraphicFramePr>
            <a:graphicFrameLocks noGrp="1"/>
          </p:cNvGraphicFramePr>
          <p:nvPr>
            <p:ph type="tbl" sz="quarter" idx="13"/>
            <p:extLst>
              <p:ext uri="{D42A27DB-BD31-4B8C-83A1-F6EECF244321}">
                <p14:modId xmlns:p14="http://schemas.microsoft.com/office/powerpoint/2010/main" val="137855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411805"/>
                    </a:ext>
                  </a:extLst>
                </a:gridCol>
                <a:gridCol w="370332">
                  <a:extLst>
                    <a:ext uri="{9D8B030D-6E8A-4147-A177-3AD203B41FA5}">
                      <a16:colId xmlns:a16="http://schemas.microsoft.com/office/drawing/2014/main" val="3727794456"/>
                    </a:ext>
                  </a:extLst>
                </a:gridCol>
                <a:gridCol w="370332">
                  <a:extLst>
                    <a:ext uri="{9D8B030D-6E8A-4147-A177-3AD203B41FA5}">
                      <a16:colId xmlns:a16="http://schemas.microsoft.com/office/drawing/2014/main" val="1622499470"/>
                    </a:ext>
                  </a:extLst>
                </a:gridCol>
                <a:gridCol w="370332">
                  <a:extLst>
                    <a:ext uri="{9D8B030D-6E8A-4147-A177-3AD203B41FA5}">
                      <a16:colId xmlns:a16="http://schemas.microsoft.com/office/drawing/2014/main" val="217762004"/>
                    </a:ext>
                  </a:extLst>
                </a:gridCol>
                <a:gridCol w="329184">
                  <a:extLst>
                    <a:ext uri="{9D8B030D-6E8A-4147-A177-3AD203B41FA5}">
                      <a16:colId xmlns:a16="http://schemas.microsoft.com/office/drawing/2014/main" val="2335083228"/>
                    </a:ext>
                  </a:extLst>
                </a:gridCol>
                <a:gridCol w="329184">
                  <a:extLst>
                    <a:ext uri="{9D8B030D-6E8A-4147-A177-3AD203B41FA5}">
                      <a16:colId xmlns:a16="http://schemas.microsoft.com/office/drawing/2014/main" val="1783226377"/>
                    </a:ext>
                  </a:extLst>
                </a:gridCol>
                <a:gridCol w="329184">
                  <a:extLst>
                    <a:ext uri="{9D8B030D-6E8A-4147-A177-3AD203B41FA5}">
                      <a16:colId xmlns:a16="http://schemas.microsoft.com/office/drawing/2014/main" val="3415112435"/>
                    </a:ext>
                  </a:extLst>
                </a:gridCol>
                <a:gridCol w="329184">
                  <a:extLst>
                    <a:ext uri="{9D8B030D-6E8A-4147-A177-3AD203B41FA5}">
                      <a16:colId xmlns:a16="http://schemas.microsoft.com/office/drawing/2014/main" val="2942624691"/>
                    </a:ext>
                  </a:extLst>
                </a:gridCol>
                <a:gridCol w="329184">
                  <a:extLst>
                    <a:ext uri="{9D8B030D-6E8A-4147-A177-3AD203B41FA5}">
                      <a16:colId xmlns:a16="http://schemas.microsoft.com/office/drawing/2014/main" val="1563102610"/>
                    </a:ext>
                  </a:extLst>
                </a:gridCol>
                <a:gridCol w="329184">
                  <a:extLst>
                    <a:ext uri="{9D8B030D-6E8A-4147-A177-3AD203B41FA5}">
                      <a16:colId xmlns:a16="http://schemas.microsoft.com/office/drawing/2014/main" val="3479265400"/>
                    </a:ext>
                  </a:extLst>
                </a:gridCol>
                <a:gridCol w="329184">
                  <a:extLst>
                    <a:ext uri="{9D8B030D-6E8A-4147-A177-3AD203B41FA5}">
                      <a16:colId xmlns:a16="http://schemas.microsoft.com/office/drawing/2014/main" val="1764113988"/>
                    </a:ext>
                  </a:extLst>
                </a:gridCol>
                <a:gridCol w="329184">
                  <a:extLst>
                    <a:ext uri="{9D8B030D-6E8A-4147-A177-3AD203B41FA5}">
                      <a16:colId xmlns:a16="http://schemas.microsoft.com/office/drawing/2014/main" val="4207748147"/>
                    </a:ext>
                  </a:extLst>
                </a:gridCol>
                <a:gridCol w="329184">
                  <a:extLst>
                    <a:ext uri="{9D8B030D-6E8A-4147-A177-3AD203B41FA5}">
                      <a16:colId xmlns:a16="http://schemas.microsoft.com/office/drawing/2014/main" val="4094931562"/>
                    </a:ext>
                  </a:extLst>
                </a:gridCol>
                <a:gridCol w="370332">
                  <a:extLst>
                    <a:ext uri="{9D8B030D-6E8A-4147-A177-3AD203B41FA5}">
                      <a16:colId xmlns:a16="http://schemas.microsoft.com/office/drawing/2014/main" val="1294743130"/>
                    </a:ext>
                  </a:extLst>
                </a:gridCol>
                <a:gridCol w="370332">
                  <a:extLst>
                    <a:ext uri="{9D8B030D-6E8A-4147-A177-3AD203B41FA5}">
                      <a16:colId xmlns:a16="http://schemas.microsoft.com/office/drawing/2014/main" val="3298715583"/>
                    </a:ext>
                  </a:extLst>
                </a:gridCol>
                <a:gridCol w="329184">
                  <a:extLst>
                    <a:ext uri="{9D8B030D-6E8A-4147-A177-3AD203B41FA5}">
                      <a16:colId xmlns:a16="http://schemas.microsoft.com/office/drawing/2014/main" val="1203064959"/>
                    </a:ext>
                  </a:extLst>
                </a:gridCol>
                <a:gridCol w="329184">
                  <a:extLst>
                    <a:ext uri="{9D8B030D-6E8A-4147-A177-3AD203B41FA5}">
                      <a16:colId xmlns:a16="http://schemas.microsoft.com/office/drawing/2014/main" val="2457405040"/>
                    </a:ext>
                  </a:extLst>
                </a:gridCol>
                <a:gridCol w="370332">
                  <a:extLst>
                    <a:ext uri="{9D8B030D-6E8A-4147-A177-3AD203B41FA5}">
                      <a16:colId xmlns:a16="http://schemas.microsoft.com/office/drawing/2014/main" val="1021704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142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21:06:29</a:t>
                      </a:r>
                      <a:r>
                        <a:rPr kumimoji="0" lang="es-ES" sz="1000" b="0" i="0" u="none" strike="noStrike" kern="1200" cap="none" spc="0" normalizeH="0" baseline="0" noProof="0">
                          <a:ln>
                            <a:noFill/>
                          </a:ln>
                          <a:solidFill>
                            <a:prstClr val="black"/>
                          </a:solidFill>
                          <a:effectLst/>
                          <a:uLnTx/>
                          <a:uFillTx/>
                          <a:latin typeface="+mn-lt"/>
                          <a:ea typeface="+mn-ea"/>
                          <a:cs typeface="+mn-cs"/>
                        </a:rPr>
                        <a:t>
Estoy de acuerdo sobre lo que usted dice, don Fabricio. Donde hay dos abogados hay tres opiniones, pero donde hay un presidente solo debe haber una opinión #Mesa13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366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21:04:45</a:t>
                      </a:r>
                      <a:r>
                        <a:rPr kumimoji="0" lang="es-ES" sz="1000" b="0" i="0" u="none" strike="noStrike" kern="1200" cap="none" spc="0" normalizeH="0" baseline="0" noProof="0">
                          <a:ln>
                            <a:noFill/>
                          </a:ln>
                          <a:solidFill>
                            <a:prstClr val="black"/>
                          </a:solidFill>
                          <a:effectLst/>
                          <a:uLnTx/>
                          <a:uFillTx/>
                          <a:latin typeface="+mn-lt"/>
                          <a:ea typeface="+mn-ea"/>
                          <a:cs typeface="+mn-cs"/>
                        </a:rPr>
                        <a:t>
No es cierto que estén en tiempo para la presentación de su informe económico, don Fabricio. El plazo del último reporte venció el 15 de marzo y actualmente tiene una prevención. Costa Rice merece conocer quiénes están atrás de su financiamiento. #Mesa13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9692263"/>
                  </a:ext>
                </a:extLst>
              </a:tr>
            </a:tbl>
          </a:graphicData>
        </a:graphic>
      </p:graphicFrame>
      <p:sp>
        <p:nvSpPr>
          <p:cNvPr id="4" name="Text Placeholder 3">
            <a:extLst>
              <a:ext uri="{FF2B5EF4-FFF2-40B4-BE49-F238E27FC236}">
                <a16:creationId xmlns:a16="http://schemas.microsoft.com/office/drawing/2014/main" id="{6AD9ABC9-F804-4CEE-A356-243FC2D20BDC}"/>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3205589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665A5-D6D7-48C4-8F7D-263D4D363C68}"/>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9DB73BF2-C09B-4E10-965F-818AEFE0562A}"/>
              </a:ext>
            </a:extLst>
          </p:cNvPr>
          <p:cNvGraphicFramePr>
            <a:graphicFrameLocks noGrp="1"/>
          </p:cNvGraphicFramePr>
          <p:nvPr>
            <p:ph type="tbl" sz="quarter" idx="13"/>
            <p:extLst>
              <p:ext uri="{D42A27DB-BD31-4B8C-83A1-F6EECF244321}">
                <p14:modId xmlns:p14="http://schemas.microsoft.com/office/powerpoint/2010/main" val="41813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04409063"/>
                    </a:ext>
                  </a:extLst>
                </a:gridCol>
                <a:gridCol w="370332">
                  <a:extLst>
                    <a:ext uri="{9D8B030D-6E8A-4147-A177-3AD203B41FA5}">
                      <a16:colId xmlns:a16="http://schemas.microsoft.com/office/drawing/2014/main" val="3592903402"/>
                    </a:ext>
                  </a:extLst>
                </a:gridCol>
                <a:gridCol w="370332">
                  <a:extLst>
                    <a:ext uri="{9D8B030D-6E8A-4147-A177-3AD203B41FA5}">
                      <a16:colId xmlns:a16="http://schemas.microsoft.com/office/drawing/2014/main" val="2103291650"/>
                    </a:ext>
                  </a:extLst>
                </a:gridCol>
                <a:gridCol w="370332">
                  <a:extLst>
                    <a:ext uri="{9D8B030D-6E8A-4147-A177-3AD203B41FA5}">
                      <a16:colId xmlns:a16="http://schemas.microsoft.com/office/drawing/2014/main" val="3839006295"/>
                    </a:ext>
                  </a:extLst>
                </a:gridCol>
                <a:gridCol w="329184">
                  <a:extLst>
                    <a:ext uri="{9D8B030D-6E8A-4147-A177-3AD203B41FA5}">
                      <a16:colId xmlns:a16="http://schemas.microsoft.com/office/drawing/2014/main" val="508813177"/>
                    </a:ext>
                  </a:extLst>
                </a:gridCol>
                <a:gridCol w="329184">
                  <a:extLst>
                    <a:ext uri="{9D8B030D-6E8A-4147-A177-3AD203B41FA5}">
                      <a16:colId xmlns:a16="http://schemas.microsoft.com/office/drawing/2014/main" val="1006884961"/>
                    </a:ext>
                  </a:extLst>
                </a:gridCol>
                <a:gridCol w="329184">
                  <a:extLst>
                    <a:ext uri="{9D8B030D-6E8A-4147-A177-3AD203B41FA5}">
                      <a16:colId xmlns:a16="http://schemas.microsoft.com/office/drawing/2014/main" val="1721055995"/>
                    </a:ext>
                  </a:extLst>
                </a:gridCol>
                <a:gridCol w="329184">
                  <a:extLst>
                    <a:ext uri="{9D8B030D-6E8A-4147-A177-3AD203B41FA5}">
                      <a16:colId xmlns:a16="http://schemas.microsoft.com/office/drawing/2014/main" val="3290698277"/>
                    </a:ext>
                  </a:extLst>
                </a:gridCol>
                <a:gridCol w="329184">
                  <a:extLst>
                    <a:ext uri="{9D8B030D-6E8A-4147-A177-3AD203B41FA5}">
                      <a16:colId xmlns:a16="http://schemas.microsoft.com/office/drawing/2014/main" val="3544212383"/>
                    </a:ext>
                  </a:extLst>
                </a:gridCol>
                <a:gridCol w="329184">
                  <a:extLst>
                    <a:ext uri="{9D8B030D-6E8A-4147-A177-3AD203B41FA5}">
                      <a16:colId xmlns:a16="http://schemas.microsoft.com/office/drawing/2014/main" val="4169475813"/>
                    </a:ext>
                  </a:extLst>
                </a:gridCol>
                <a:gridCol w="329184">
                  <a:extLst>
                    <a:ext uri="{9D8B030D-6E8A-4147-A177-3AD203B41FA5}">
                      <a16:colId xmlns:a16="http://schemas.microsoft.com/office/drawing/2014/main" val="1650781929"/>
                    </a:ext>
                  </a:extLst>
                </a:gridCol>
                <a:gridCol w="329184">
                  <a:extLst>
                    <a:ext uri="{9D8B030D-6E8A-4147-A177-3AD203B41FA5}">
                      <a16:colId xmlns:a16="http://schemas.microsoft.com/office/drawing/2014/main" val="4294304950"/>
                    </a:ext>
                  </a:extLst>
                </a:gridCol>
                <a:gridCol w="329184">
                  <a:extLst>
                    <a:ext uri="{9D8B030D-6E8A-4147-A177-3AD203B41FA5}">
                      <a16:colId xmlns:a16="http://schemas.microsoft.com/office/drawing/2014/main" val="4109359847"/>
                    </a:ext>
                  </a:extLst>
                </a:gridCol>
                <a:gridCol w="370332">
                  <a:extLst>
                    <a:ext uri="{9D8B030D-6E8A-4147-A177-3AD203B41FA5}">
                      <a16:colId xmlns:a16="http://schemas.microsoft.com/office/drawing/2014/main" val="911043793"/>
                    </a:ext>
                  </a:extLst>
                </a:gridCol>
                <a:gridCol w="370332">
                  <a:extLst>
                    <a:ext uri="{9D8B030D-6E8A-4147-A177-3AD203B41FA5}">
                      <a16:colId xmlns:a16="http://schemas.microsoft.com/office/drawing/2014/main" val="2783776900"/>
                    </a:ext>
                  </a:extLst>
                </a:gridCol>
                <a:gridCol w="329184">
                  <a:extLst>
                    <a:ext uri="{9D8B030D-6E8A-4147-A177-3AD203B41FA5}">
                      <a16:colId xmlns:a16="http://schemas.microsoft.com/office/drawing/2014/main" val="3545869193"/>
                    </a:ext>
                  </a:extLst>
                </a:gridCol>
                <a:gridCol w="329184">
                  <a:extLst>
                    <a:ext uri="{9D8B030D-6E8A-4147-A177-3AD203B41FA5}">
                      <a16:colId xmlns:a16="http://schemas.microsoft.com/office/drawing/2014/main" val="1064060625"/>
                    </a:ext>
                  </a:extLst>
                </a:gridCol>
                <a:gridCol w="370332">
                  <a:extLst>
                    <a:ext uri="{9D8B030D-6E8A-4147-A177-3AD203B41FA5}">
                      <a16:colId xmlns:a16="http://schemas.microsoft.com/office/drawing/2014/main" val="363985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178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- 2018-03-26 20:36:01</a:t>
                      </a:r>
                      <a:r>
                        <a:rPr kumimoji="0" lang="es-ES" sz="1000" b="0" i="0" u="none" strike="noStrike" kern="1200" cap="none" spc="0" normalizeH="0" baseline="0" noProof="0">
                          <a:ln>
                            <a:noFill/>
                          </a:ln>
                          <a:solidFill>
                            <a:prstClr val="black"/>
                          </a:solidFill>
                          <a:effectLst/>
                          <a:uLnTx/>
                          <a:uFillTx/>
                          <a:latin typeface="+mn-lt"/>
                          <a:ea typeface="+mn-ea"/>
                          <a:cs typeface="+mn-cs"/>
                        </a:rPr>
                        <a:t>
Los invitamos a seguir en vivo el debate #Mesa13 del Trece Costa Rica Televisión, aquí. #HagámosloJuntos #FabricioPresidente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1731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20:06:21</a:t>
                      </a:r>
                      <a:r>
                        <a:rPr kumimoji="0" lang="es-ES" sz="1000" b="0" i="0" u="none" strike="noStrike" kern="1200" cap="none" spc="0" normalizeH="0" baseline="0" noProof="0">
                          <a:ln>
                            <a:noFill/>
                          </a:ln>
                          <a:solidFill>
                            <a:prstClr val="black"/>
                          </a:solidFill>
                          <a:effectLst/>
                          <a:uLnTx/>
                          <a:uFillTx/>
                          <a:latin typeface="+mn-lt"/>
                          <a:ea typeface="+mn-ea"/>
                          <a:cs typeface="+mn-cs"/>
                        </a:rPr>
                        <a:t>
Inicia el debate #Mesa13 de Trece Costa Rica Televisión, les invitamos sumarse a la transmisión en vivo por el Facebook de Contrapunto Elecciones 2018 #CarlosPresidente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5944879"/>
                  </a:ext>
                </a:extLst>
              </a:tr>
            </a:tbl>
          </a:graphicData>
        </a:graphic>
      </p:graphicFrame>
      <p:sp>
        <p:nvSpPr>
          <p:cNvPr id="4" name="Text Placeholder 3">
            <a:extLst>
              <a:ext uri="{FF2B5EF4-FFF2-40B4-BE49-F238E27FC236}">
                <a16:creationId xmlns:a16="http://schemas.microsoft.com/office/drawing/2014/main" id="{22C597C0-1A71-40E3-94E8-BF266CAF8207}"/>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3194414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BDE9-C153-4856-9A3D-1E480949C448}"/>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0819FA26-D4C0-4C75-9850-1CBCA370D912}"/>
              </a:ext>
            </a:extLst>
          </p:cNvPr>
          <p:cNvGraphicFramePr>
            <a:graphicFrameLocks noGrp="1"/>
          </p:cNvGraphicFramePr>
          <p:nvPr>
            <p:ph type="tbl" sz="quarter" idx="13"/>
            <p:extLst>
              <p:ext uri="{D42A27DB-BD31-4B8C-83A1-F6EECF244321}">
                <p14:modId xmlns:p14="http://schemas.microsoft.com/office/powerpoint/2010/main" val="955421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5863686"/>
                    </a:ext>
                  </a:extLst>
                </a:gridCol>
                <a:gridCol w="370332">
                  <a:extLst>
                    <a:ext uri="{9D8B030D-6E8A-4147-A177-3AD203B41FA5}">
                      <a16:colId xmlns:a16="http://schemas.microsoft.com/office/drawing/2014/main" val="3320510251"/>
                    </a:ext>
                  </a:extLst>
                </a:gridCol>
                <a:gridCol w="370332">
                  <a:extLst>
                    <a:ext uri="{9D8B030D-6E8A-4147-A177-3AD203B41FA5}">
                      <a16:colId xmlns:a16="http://schemas.microsoft.com/office/drawing/2014/main" val="3403379079"/>
                    </a:ext>
                  </a:extLst>
                </a:gridCol>
                <a:gridCol w="370332">
                  <a:extLst>
                    <a:ext uri="{9D8B030D-6E8A-4147-A177-3AD203B41FA5}">
                      <a16:colId xmlns:a16="http://schemas.microsoft.com/office/drawing/2014/main" val="4265713539"/>
                    </a:ext>
                  </a:extLst>
                </a:gridCol>
                <a:gridCol w="329184">
                  <a:extLst>
                    <a:ext uri="{9D8B030D-6E8A-4147-A177-3AD203B41FA5}">
                      <a16:colId xmlns:a16="http://schemas.microsoft.com/office/drawing/2014/main" val="547783100"/>
                    </a:ext>
                  </a:extLst>
                </a:gridCol>
                <a:gridCol w="329184">
                  <a:extLst>
                    <a:ext uri="{9D8B030D-6E8A-4147-A177-3AD203B41FA5}">
                      <a16:colId xmlns:a16="http://schemas.microsoft.com/office/drawing/2014/main" val="673001847"/>
                    </a:ext>
                  </a:extLst>
                </a:gridCol>
                <a:gridCol w="329184">
                  <a:extLst>
                    <a:ext uri="{9D8B030D-6E8A-4147-A177-3AD203B41FA5}">
                      <a16:colId xmlns:a16="http://schemas.microsoft.com/office/drawing/2014/main" val="3030638035"/>
                    </a:ext>
                  </a:extLst>
                </a:gridCol>
                <a:gridCol w="329184">
                  <a:extLst>
                    <a:ext uri="{9D8B030D-6E8A-4147-A177-3AD203B41FA5}">
                      <a16:colId xmlns:a16="http://schemas.microsoft.com/office/drawing/2014/main" val="2829298797"/>
                    </a:ext>
                  </a:extLst>
                </a:gridCol>
                <a:gridCol w="329184">
                  <a:extLst>
                    <a:ext uri="{9D8B030D-6E8A-4147-A177-3AD203B41FA5}">
                      <a16:colId xmlns:a16="http://schemas.microsoft.com/office/drawing/2014/main" val="1559807752"/>
                    </a:ext>
                  </a:extLst>
                </a:gridCol>
                <a:gridCol w="329184">
                  <a:extLst>
                    <a:ext uri="{9D8B030D-6E8A-4147-A177-3AD203B41FA5}">
                      <a16:colId xmlns:a16="http://schemas.microsoft.com/office/drawing/2014/main" val="58086139"/>
                    </a:ext>
                  </a:extLst>
                </a:gridCol>
                <a:gridCol w="329184">
                  <a:extLst>
                    <a:ext uri="{9D8B030D-6E8A-4147-A177-3AD203B41FA5}">
                      <a16:colId xmlns:a16="http://schemas.microsoft.com/office/drawing/2014/main" val="2591150281"/>
                    </a:ext>
                  </a:extLst>
                </a:gridCol>
                <a:gridCol w="329184">
                  <a:extLst>
                    <a:ext uri="{9D8B030D-6E8A-4147-A177-3AD203B41FA5}">
                      <a16:colId xmlns:a16="http://schemas.microsoft.com/office/drawing/2014/main" val="3284854182"/>
                    </a:ext>
                  </a:extLst>
                </a:gridCol>
                <a:gridCol w="329184">
                  <a:extLst>
                    <a:ext uri="{9D8B030D-6E8A-4147-A177-3AD203B41FA5}">
                      <a16:colId xmlns:a16="http://schemas.microsoft.com/office/drawing/2014/main" val="1271359926"/>
                    </a:ext>
                  </a:extLst>
                </a:gridCol>
                <a:gridCol w="370332">
                  <a:extLst>
                    <a:ext uri="{9D8B030D-6E8A-4147-A177-3AD203B41FA5}">
                      <a16:colId xmlns:a16="http://schemas.microsoft.com/office/drawing/2014/main" val="2865566434"/>
                    </a:ext>
                  </a:extLst>
                </a:gridCol>
                <a:gridCol w="370332">
                  <a:extLst>
                    <a:ext uri="{9D8B030D-6E8A-4147-A177-3AD203B41FA5}">
                      <a16:colId xmlns:a16="http://schemas.microsoft.com/office/drawing/2014/main" val="946917357"/>
                    </a:ext>
                  </a:extLst>
                </a:gridCol>
                <a:gridCol w="329184">
                  <a:extLst>
                    <a:ext uri="{9D8B030D-6E8A-4147-A177-3AD203B41FA5}">
                      <a16:colId xmlns:a16="http://schemas.microsoft.com/office/drawing/2014/main" val="2782725894"/>
                    </a:ext>
                  </a:extLst>
                </a:gridCol>
                <a:gridCol w="329184">
                  <a:extLst>
                    <a:ext uri="{9D8B030D-6E8A-4147-A177-3AD203B41FA5}">
                      <a16:colId xmlns:a16="http://schemas.microsoft.com/office/drawing/2014/main" val="2157402909"/>
                    </a:ext>
                  </a:extLst>
                </a:gridCol>
                <a:gridCol w="370332">
                  <a:extLst>
                    <a:ext uri="{9D8B030D-6E8A-4147-A177-3AD203B41FA5}">
                      <a16:colId xmlns:a16="http://schemas.microsoft.com/office/drawing/2014/main" val="3659631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189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19:38:04</a:t>
                      </a:r>
                      <a:r>
                        <a:rPr kumimoji="0" lang="es-ES" sz="1000" b="0" i="0" u="none" strike="noStrike" kern="1200" cap="none" spc="0" normalizeH="0" baseline="0" noProof="0">
                          <a:ln>
                            <a:noFill/>
                          </a:ln>
                          <a:solidFill>
                            <a:prstClr val="black"/>
                          </a:solidFill>
                          <a:effectLst/>
                          <a:uLnTx/>
                          <a:uFillTx/>
                          <a:latin typeface="+mn-lt"/>
                          <a:ea typeface="+mn-ea"/>
                          <a:cs typeface="+mn-cs"/>
                        </a:rPr>
                        <a:t>
Nos dirigimos al #DebateMesa13, el penúltimo de esta campaña. Este será un espacio sin moderador, en el que podremos discutir ampliamente las ideas y propuestas de la hoja de ruta que tenemos para Costa Rica, nuestro Plan De Gobierno.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251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19:37:52</a:t>
                      </a:r>
                      <a:r>
                        <a:rPr kumimoji="0" lang="es-ES" sz="1000" b="0" i="0" u="none" strike="noStrike" kern="1200" cap="none" spc="0" normalizeH="0" baseline="0" noProof="0">
                          <a:ln>
                            <a:noFill/>
                          </a:ln>
                          <a:solidFill>
                            <a:prstClr val="black"/>
                          </a:solidFill>
                          <a:effectLst/>
                          <a:uLnTx/>
                          <a:uFillTx/>
                          <a:latin typeface="+mn-lt"/>
                          <a:ea typeface="+mn-ea"/>
                          <a:cs typeface="+mn-cs"/>
                        </a:rPr>
                        <a:t>
Nos honra el apoyo de la jefa de la fracción legislativa del PLN, Karla Prendas Diputada 2014-2018. Asumimos su apoyo con mucha responsabilidad y humildad, entendiendo el compromiso de dialogar y llegar a acuerdos por el país. ¡Muchas gracias, doña Karla!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08119085"/>
                  </a:ext>
                </a:extLst>
              </a:tr>
            </a:tbl>
          </a:graphicData>
        </a:graphic>
      </p:graphicFrame>
      <p:sp>
        <p:nvSpPr>
          <p:cNvPr id="4" name="Text Placeholder 3">
            <a:extLst>
              <a:ext uri="{FF2B5EF4-FFF2-40B4-BE49-F238E27FC236}">
                <a16:creationId xmlns:a16="http://schemas.microsoft.com/office/drawing/2014/main" id="{1B83174C-B8C2-4DA0-88D7-B9133DB8790F}"/>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3644294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ACD7-DCD2-4382-823E-BFBEFA50B015}"/>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C93382FD-5524-46D2-9984-E33076061B72}"/>
              </a:ext>
            </a:extLst>
          </p:cNvPr>
          <p:cNvGraphicFramePr>
            <a:graphicFrameLocks noGrp="1"/>
          </p:cNvGraphicFramePr>
          <p:nvPr>
            <p:ph type="tbl" sz="quarter" idx="13"/>
            <p:extLst>
              <p:ext uri="{D42A27DB-BD31-4B8C-83A1-F6EECF244321}">
                <p14:modId xmlns:p14="http://schemas.microsoft.com/office/powerpoint/2010/main" val="584953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03730829"/>
                    </a:ext>
                  </a:extLst>
                </a:gridCol>
                <a:gridCol w="370332">
                  <a:extLst>
                    <a:ext uri="{9D8B030D-6E8A-4147-A177-3AD203B41FA5}">
                      <a16:colId xmlns:a16="http://schemas.microsoft.com/office/drawing/2014/main" val="2925792734"/>
                    </a:ext>
                  </a:extLst>
                </a:gridCol>
                <a:gridCol w="370332">
                  <a:extLst>
                    <a:ext uri="{9D8B030D-6E8A-4147-A177-3AD203B41FA5}">
                      <a16:colId xmlns:a16="http://schemas.microsoft.com/office/drawing/2014/main" val="194453169"/>
                    </a:ext>
                  </a:extLst>
                </a:gridCol>
                <a:gridCol w="370332">
                  <a:extLst>
                    <a:ext uri="{9D8B030D-6E8A-4147-A177-3AD203B41FA5}">
                      <a16:colId xmlns:a16="http://schemas.microsoft.com/office/drawing/2014/main" val="3691671281"/>
                    </a:ext>
                  </a:extLst>
                </a:gridCol>
                <a:gridCol w="329184">
                  <a:extLst>
                    <a:ext uri="{9D8B030D-6E8A-4147-A177-3AD203B41FA5}">
                      <a16:colId xmlns:a16="http://schemas.microsoft.com/office/drawing/2014/main" val="3269469143"/>
                    </a:ext>
                  </a:extLst>
                </a:gridCol>
                <a:gridCol w="329184">
                  <a:extLst>
                    <a:ext uri="{9D8B030D-6E8A-4147-A177-3AD203B41FA5}">
                      <a16:colId xmlns:a16="http://schemas.microsoft.com/office/drawing/2014/main" val="2790324006"/>
                    </a:ext>
                  </a:extLst>
                </a:gridCol>
                <a:gridCol w="329184">
                  <a:extLst>
                    <a:ext uri="{9D8B030D-6E8A-4147-A177-3AD203B41FA5}">
                      <a16:colId xmlns:a16="http://schemas.microsoft.com/office/drawing/2014/main" val="2900939615"/>
                    </a:ext>
                  </a:extLst>
                </a:gridCol>
                <a:gridCol w="329184">
                  <a:extLst>
                    <a:ext uri="{9D8B030D-6E8A-4147-A177-3AD203B41FA5}">
                      <a16:colId xmlns:a16="http://schemas.microsoft.com/office/drawing/2014/main" val="46667947"/>
                    </a:ext>
                  </a:extLst>
                </a:gridCol>
                <a:gridCol w="329184">
                  <a:extLst>
                    <a:ext uri="{9D8B030D-6E8A-4147-A177-3AD203B41FA5}">
                      <a16:colId xmlns:a16="http://schemas.microsoft.com/office/drawing/2014/main" val="1008385189"/>
                    </a:ext>
                  </a:extLst>
                </a:gridCol>
                <a:gridCol w="329184">
                  <a:extLst>
                    <a:ext uri="{9D8B030D-6E8A-4147-A177-3AD203B41FA5}">
                      <a16:colId xmlns:a16="http://schemas.microsoft.com/office/drawing/2014/main" val="2403510198"/>
                    </a:ext>
                  </a:extLst>
                </a:gridCol>
                <a:gridCol w="329184">
                  <a:extLst>
                    <a:ext uri="{9D8B030D-6E8A-4147-A177-3AD203B41FA5}">
                      <a16:colId xmlns:a16="http://schemas.microsoft.com/office/drawing/2014/main" val="3471273594"/>
                    </a:ext>
                  </a:extLst>
                </a:gridCol>
                <a:gridCol w="329184">
                  <a:extLst>
                    <a:ext uri="{9D8B030D-6E8A-4147-A177-3AD203B41FA5}">
                      <a16:colId xmlns:a16="http://schemas.microsoft.com/office/drawing/2014/main" val="4156483745"/>
                    </a:ext>
                  </a:extLst>
                </a:gridCol>
                <a:gridCol w="329184">
                  <a:extLst>
                    <a:ext uri="{9D8B030D-6E8A-4147-A177-3AD203B41FA5}">
                      <a16:colId xmlns:a16="http://schemas.microsoft.com/office/drawing/2014/main" val="341328245"/>
                    </a:ext>
                  </a:extLst>
                </a:gridCol>
                <a:gridCol w="370332">
                  <a:extLst>
                    <a:ext uri="{9D8B030D-6E8A-4147-A177-3AD203B41FA5}">
                      <a16:colId xmlns:a16="http://schemas.microsoft.com/office/drawing/2014/main" val="1672722753"/>
                    </a:ext>
                  </a:extLst>
                </a:gridCol>
                <a:gridCol w="370332">
                  <a:extLst>
                    <a:ext uri="{9D8B030D-6E8A-4147-A177-3AD203B41FA5}">
                      <a16:colId xmlns:a16="http://schemas.microsoft.com/office/drawing/2014/main" val="1816952323"/>
                    </a:ext>
                  </a:extLst>
                </a:gridCol>
                <a:gridCol w="329184">
                  <a:extLst>
                    <a:ext uri="{9D8B030D-6E8A-4147-A177-3AD203B41FA5}">
                      <a16:colId xmlns:a16="http://schemas.microsoft.com/office/drawing/2014/main" val="2055884192"/>
                    </a:ext>
                  </a:extLst>
                </a:gridCol>
                <a:gridCol w="329184">
                  <a:extLst>
                    <a:ext uri="{9D8B030D-6E8A-4147-A177-3AD203B41FA5}">
                      <a16:colId xmlns:a16="http://schemas.microsoft.com/office/drawing/2014/main" val="1894428093"/>
                    </a:ext>
                  </a:extLst>
                </a:gridCol>
                <a:gridCol w="370332">
                  <a:extLst>
                    <a:ext uri="{9D8B030D-6E8A-4147-A177-3AD203B41FA5}">
                      <a16:colId xmlns:a16="http://schemas.microsoft.com/office/drawing/2014/main" val="3895174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950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19:23:26</a:t>
                      </a:r>
                      <a:r>
                        <a:rPr kumimoji="0" lang="es-ES" sz="1000" b="0" i="0" u="none" strike="noStrike" kern="1200" cap="none" spc="0" normalizeH="0" baseline="0" noProof="0">
                          <a:ln>
                            <a:noFill/>
                          </a:ln>
                          <a:solidFill>
                            <a:prstClr val="black"/>
                          </a:solidFill>
                          <a:effectLst/>
                          <a:uLnTx/>
                          <a:uFillTx/>
                          <a:latin typeface="+mn-lt"/>
                          <a:ea typeface="+mn-ea"/>
                          <a:cs typeface="+mn-cs"/>
                        </a:rPr>
                        <a:t>
🎶 De la paz que se respira en sus ideales, somos la suma de todos los abuelos, el resultado de todos sus anhelos y ahora es el momento de pensar y decidir 🎶 Cantamos en nuestro cierre de campaña a la gente, a Costa Rica. ¡Este 1° salgamos a votar por todo lo que han construido nuestros abuelos!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176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- 2018-03-26 19:02:50</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liberacionistas que se unen a nuestro proyecto. Hoy damos una señal grande, demostramos que estamos construyendo un verdadero movimiento de unidad nacional que contribuye a que Costa Rica sea Grande. #HagámosloJuntos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5261642"/>
                  </a:ext>
                </a:extLst>
              </a:tr>
            </a:tbl>
          </a:graphicData>
        </a:graphic>
      </p:graphicFrame>
      <p:sp>
        <p:nvSpPr>
          <p:cNvPr id="4" name="Text Placeholder 3">
            <a:extLst>
              <a:ext uri="{FF2B5EF4-FFF2-40B4-BE49-F238E27FC236}">
                <a16:creationId xmlns:a16="http://schemas.microsoft.com/office/drawing/2014/main" id="{53733ED2-EE43-45AE-B8FD-7CFEE9EF146D}"/>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3428670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A2787-DA24-4BB2-85EC-49365CAB4B32}"/>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CAB79B78-7C80-45BD-B7C0-2691E6577420}"/>
              </a:ext>
            </a:extLst>
          </p:cNvPr>
          <p:cNvGraphicFramePr>
            <a:graphicFrameLocks noGrp="1"/>
          </p:cNvGraphicFramePr>
          <p:nvPr>
            <p:ph type="tbl" sz="quarter" idx="13"/>
            <p:extLst>
              <p:ext uri="{D42A27DB-BD31-4B8C-83A1-F6EECF244321}">
                <p14:modId xmlns:p14="http://schemas.microsoft.com/office/powerpoint/2010/main" val="3601603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18960471"/>
                    </a:ext>
                  </a:extLst>
                </a:gridCol>
                <a:gridCol w="370332">
                  <a:extLst>
                    <a:ext uri="{9D8B030D-6E8A-4147-A177-3AD203B41FA5}">
                      <a16:colId xmlns:a16="http://schemas.microsoft.com/office/drawing/2014/main" val="4110326510"/>
                    </a:ext>
                  </a:extLst>
                </a:gridCol>
                <a:gridCol w="370332">
                  <a:extLst>
                    <a:ext uri="{9D8B030D-6E8A-4147-A177-3AD203B41FA5}">
                      <a16:colId xmlns:a16="http://schemas.microsoft.com/office/drawing/2014/main" val="1323985901"/>
                    </a:ext>
                  </a:extLst>
                </a:gridCol>
                <a:gridCol w="370332">
                  <a:extLst>
                    <a:ext uri="{9D8B030D-6E8A-4147-A177-3AD203B41FA5}">
                      <a16:colId xmlns:a16="http://schemas.microsoft.com/office/drawing/2014/main" val="4187674701"/>
                    </a:ext>
                  </a:extLst>
                </a:gridCol>
                <a:gridCol w="329184">
                  <a:extLst>
                    <a:ext uri="{9D8B030D-6E8A-4147-A177-3AD203B41FA5}">
                      <a16:colId xmlns:a16="http://schemas.microsoft.com/office/drawing/2014/main" val="1698184505"/>
                    </a:ext>
                  </a:extLst>
                </a:gridCol>
                <a:gridCol w="329184">
                  <a:extLst>
                    <a:ext uri="{9D8B030D-6E8A-4147-A177-3AD203B41FA5}">
                      <a16:colId xmlns:a16="http://schemas.microsoft.com/office/drawing/2014/main" val="3728284508"/>
                    </a:ext>
                  </a:extLst>
                </a:gridCol>
                <a:gridCol w="329184">
                  <a:extLst>
                    <a:ext uri="{9D8B030D-6E8A-4147-A177-3AD203B41FA5}">
                      <a16:colId xmlns:a16="http://schemas.microsoft.com/office/drawing/2014/main" val="2464069263"/>
                    </a:ext>
                  </a:extLst>
                </a:gridCol>
                <a:gridCol w="329184">
                  <a:extLst>
                    <a:ext uri="{9D8B030D-6E8A-4147-A177-3AD203B41FA5}">
                      <a16:colId xmlns:a16="http://schemas.microsoft.com/office/drawing/2014/main" val="4085777961"/>
                    </a:ext>
                  </a:extLst>
                </a:gridCol>
                <a:gridCol w="329184">
                  <a:extLst>
                    <a:ext uri="{9D8B030D-6E8A-4147-A177-3AD203B41FA5}">
                      <a16:colId xmlns:a16="http://schemas.microsoft.com/office/drawing/2014/main" val="2686695424"/>
                    </a:ext>
                  </a:extLst>
                </a:gridCol>
                <a:gridCol w="329184">
                  <a:extLst>
                    <a:ext uri="{9D8B030D-6E8A-4147-A177-3AD203B41FA5}">
                      <a16:colId xmlns:a16="http://schemas.microsoft.com/office/drawing/2014/main" val="3632934035"/>
                    </a:ext>
                  </a:extLst>
                </a:gridCol>
                <a:gridCol w="329184">
                  <a:extLst>
                    <a:ext uri="{9D8B030D-6E8A-4147-A177-3AD203B41FA5}">
                      <a16:colId xmlns:a16="http://schemas.microsoft.com/office/drawing/2014/main" val="286292377"/>
                    </a:ext>
                  </a:extLst>
                </a:gridCol>
                <a:gridCol w="329184">
                  <a:extLst>
                    <a:ext uri="{9D8B030D-6E8A-4147-A177-3AD203B41FA5}">
                      <a16:colId xmlns:a16="http://schemas.microsoft.com/office/drawing/2014/main" val="1092595109"/>
                    </a:ext>
                  </a:extLst>
                </a:gridCol>
                <a:gridCol w="329184">
                  <a:extLst>
                    <a:ext uri="{9D8B030D-6E8A-4147-A177-3AD203B41FA5}">
                      <a16:colId xmlns:a16="http://schemas.microsoft.com/office/drawing/2014/main" val="627568256"/>
                    </a:ext>
                  </a:extLst>
                </a:gridCol>
                <a:gridCol w="370332">
                  <a:extLst>
                    <a:ext uri="{9D8B030D-6E8A-4147-A177-3AD203B41FA5}">
                      <a16:colId xmlns:a16="http://schemas.microsoft.com/office/drawing/2014/main" val="1648155784"/>
                    </a:ext>
                  </a:extLst>
                </a:gridCol>
                <a:gridCol w="370332">
                  <a:extLst>
                    <a:ext uri="{9D8B030D-6E8A-4147-A177-3AD203B41FA5}">
                      <a16:colId xmlns:a16="http://schemas.microsoft.com/office/drawing/2014/main" val="1229593061"/>
                    </a:ext>
                  </a:extLst>
                </a:gridCol>
                <a:gridCol w="329184">
                  <a:extLst>
                    <a:ext uri="{9D8B030D-6E8A-4147-A177-3AD203B41FA5}">
                      <a16:colId xmlns:a16="http://schemas.microsoft.com/office/drawing/2014/main" val="2006921041"/>
                    </a:ext>
                  </a:extLst>
                </a:gridCol>
                <a:gridCol w="329184">
                  <a:extLst>
                    <a:ext uri="{9D8B030D-6E8A-4147-A177-3AD203B41FA5}">
                      <a16:colId xmlns:a16="http://schemas.microsoft.com/office/drawing/2014/main" val="2519631627"/>
                    </a:ext>
                  </a:extLst>
                </a:gridCol>
                <a:gridCol w="370332">
                  <a:extLst>
                    <a:ext uri="{9D8B030D-6E8A-4147-A177-3AD203B41FA5}">
                      <a16:colId xmlns:a16="http://schemas.microsoft.com/office/drawing/2014/main" val="123487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16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18:01:24</a:t>
                      </a:r>
                      <a:r>
                        <a:rPr kumimoji="0" lang="es-ES" sz="1000" b="0" i="0" u="none" strike="noStrike" kern="1200" cap="none" spc="0" normalizeH="0" baseline="0" noProof="0">
                          <a:ln>
                            <a:noFill/>
                          </a:ln>
                          <a:solidFill>
                            <a:prstClr val="black"/>
                          </a:solidFill>
                          <a:effectLst/>
                          <a:uLnTx/>
                          <a:uFillTx/>
                          <a:latin typeface="+mn-lt"/>
                          <a:ea typeface="+mn-ea"/>
                          <a:cs typeface="+mn-cs"/>
                        </a:rPr>
                        <a:t>
¡Regresá el sábado! Salgamos a convencer a todas las personas para que se regresen el sábado de vacacionar y así vayan el domingo a votar.
Podés inscribirte a través del siguiente enlace: https://goo.gl/saJbN4 #EsPorCostaRica #SalíAConvencer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9337586"/>
                  </a:ext>
                </a:extLst>
              </a:tr>
            </a:tbl>
          </a:graphicData>
        </a:graphic>
      </p:graphicFrame>
      <p:sp>
        <p:nvSpPr>
          <p:cNvPr id="4" name="Text Placeholder 3">
            <a:extLst>
              <a:ext uri="{FF2B5EF4-FFF2-40B4-BE49-F238E27FC236}">
                <a16:creationId xmlns:a16="http://schemas.microsoft.com/office/drawing/2014/main" id="{35EDE5D8-9D5C-42AB-8C14-E4A69F79458F}"/>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3466531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102D8-5D94-4CBB-A47C-034D808B5108}"/>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FCA741A7-6A1B-4B9E-AA5E-3AD5AC4FED7C}"/>
              </a:ext>
            </a:extLst>
          </p:cNvPr>
          <p:cNvGraphicFramePr>
            <a:graphicFrameLocks noGrp="1"/>
          </p:cNvGraphicFramePr>
          <p:nvPr>
            <p:ph type="tbl" sz="quarter" idx="13"/>
            <p:extLst>
              <p:ext uri="{D42A27DB-BD31-4B8C-83A1-F6EECF244321}">
                <p14:modId xmlns:p14="http://schemas.microsoft.com/office/powerpoint/2010/main" val="894495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67704706"/>
                    </a:ext>
                  </a:extLst>
                </a:gridCol>
                <a:gridCol w="370332">
                  <a:extLst>
                    <a:ext uri="{9D8B030D-6E8A-4147-A177-3AD203B41FA5}">
                      <a16:colId xmlns:a16="http://schemas.microsoft.com/office/drawing/2014/main" val="2310343834"/>
                    </a:ext>
                  </a:extLst>
                </a:gridCol>
                <a:gridCol w="370332">
                  <a:extLst>
                    <a:ext uri="{9D8B030D-6E8A-4147-A177-3AD203B41FA5}">
                      <a16:colId xmlns:a16="http://schemas.microsoft.com/office/drawing/2014/main" val="314578871"/>
                    </a:ext>
                  </a:extLst>
                </a:gridCol>
                <a:gridCol w="370332">
                  <a:extLst>
                    <a:ext uri="{9D8B030D-6E8A-4147-A177-3AD203B41FA5}">
                      <a16:colId xmlns:a16="http://schemas.microsoft.com/office/drawing/2014/main" val="2984577000"/>
                    </a:ext>
                  </a:extLst>
                </a:gridCol>
                <a:gridCol w="329184">
                  <a:extLst>
                    <a:ext uri="{9D8B030D-6E8A-4147-A177-3AD203B41FA5}">
                      <a16:colId xmlns:a16="http://schemas.microsoft.com/office/drawing/2014/main" val="701571978"/>
                    </a:ext>
                  </a:extLst>
                </a:gridCol>
                <a:gridCol w="329184">
                  <a:extLst>
                    <a:ext uri="{9D8B030D-6E8A-4147-A177-3AD203B41FA5}">
                      <a16:colId xmlns:a16="http://schemas.microsoft.com/office/drawing/2014/main" val="2564070934"/>
                    </a:ext>
                  </a:extLst>
                </a:gridCol>
                <a:gridCol w="329184">
                  <a:extLst>
                    <a:ext uri="{9D8B030D-6E8A-4147-A177-3AD203B41FA5}">
                      <a16:colId xmlns:a16="http://schemas.microsoft.com/office/drawing/2014/main" val="1174745565"/>
                    </a:ext>
                  </a:extLst>
                </a:gridCol>
                <a:gridCol w="329184">
                  <a:extLst>
                    <a:ext uri="{9D8B030D-6E8A-4147-A177-3AD203B41FA5}">
                      <a16:colId xmlns:a16="http://schemas.microsoft.com/office/drawing/2014/main" val="1619591650"/>
                    </a:ext>
                  </a:extLst>
                </a:gridCol>
                <a:gridCol w="329184">
                  <a:extLst>
                    <a:ext uri="{9D8B030D-6E8A-4147-A177-3AD203B41FA5}">
                      <a16:colId xmlns:a16="http://schemas.microsoft.com/office/drawing/2014/main" val="3714994437"/>
                    </a:ext>
                  </a:extLst>
                </a:gridCol>
                <a:gridCol w="329184">
                  <a:extLst>
                    <a:ext uri="{9D8B030D-6E8A-4147-A177-3AD203B41FA5}">
                      <a16:colId xmlns:a16="http://schemas.microsoft.com/office/drawing/2014/main" val="3842934212"/>
                    </a:ext>
                  </a:extLst>
                </a:gridCol>
                <a:gridCol w="329184">
                  <a:extLst>
                    <a:ext uri="{9D8B030D-6E8A-4147-A177-3AD203B41FA5}">
                      <a16:colId xmlns:a16="http://schemas.microsoft.com/office/drawing/2014/main" val="3739760764"/>
                    </a:ext>
                  </a:extLst>
                </a:gridCol>
                <a:gridCol w="329184">
                  <a:extLst>
                    <a:ext uri="{9D8B030D-6E8A-4147-A177-3AD203B41FA5}">
                      <a16:colId xmlns:a16="http://schemas.microsoft.com/office/drawing/2014/main" val="2270580017"/>
                    </a:ext>
                  </a:extLst>
                </a:gridCol>
                <a:gridCol w="329184">
                  <a:extLst>
                    <a:ext uri="{9D8B030D-6E8A-4147-A177-3AD203B41FA5}">
                      <a16:colId xmlns:a16="http://schemas.microsoft.com/office/drawing/2014/main" val="2585837814"/>
                    </a:ext>
                  </a:extLst>
                </a:gridCol>
                <a:gridCol w="370332">
                  <a:extLst>
                    <a:ext uri="{9D8B030D-6E8A-4147-A177-3AD203B41FA5}">
                      <a16:colId xmlns:a16="http://schemas.microsoft.com/office/drawing/2014/main" val="501149395"/>
                    </a:ext>
                  </a:extLst>
                </a:gridCol>
                <a:gridCol w="370332">
                  <a:extLst>
                    <a:ext uri="{9D8B030D-6E8A-4147-A177-3AD203B41FA5}">
                      <a16:colId xmlns:a16="http://schemas.microsoft.com/office/drawing/2014/main" val="3297740253"/>
                    </a:ext>
                  </a:extLst>
                </a:gridCol>
                <a:gridCol w="329184">
                  <a:extLst>
                    <a:ext uri="{9D8B030D-6E8A-4147-A177-3AD203B41FA5}">
                      <a16:colId xmlns:a16="http://schemas.microsoft.com/office/drawing/2014/main" val="1769553445"/>
                    </a:ext>
                  </a:extLst>
                </a:gridCol>
                <a:gridCol w="329184">
                  <a:extLst>
                    <a:ext uri="{9D8B030D-6E8A-4147-A177-3AD203B41FA5}">
                      <a16:colId xmlns:a16="http://schemas.microsoft.com/office/drawing/2014/main" val="4039353098"/>
                    </a:ext>
                  </a:extLst>
                </a:gridCol>
                <a:gridCol w="370332">
                  <a:extLst>
                    <a:ext uri="{9D8B030D-6E8A-4147-A177-3AD203B41FA5}">
                      <a16:colId xmlns:a16="http://schemas.microsoft.com/office/drawing/2014/main" val="2634432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660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17:00:00</a:t>
                      </a:r>
                      <a:r>
                        <a:rPr kumimoji="0" lang="es-ES" sz="1000" b="0" i="0" u="none" strike="noStrike" kern="1200" cap="none" spc="0" normalizeH="0" baseline="0" noProof="0">
                          <a:ln>
                            <a:noFill/>
                          </a:ln>
                          <a:solidFill>
                            <a:prstClr val="black"/>
                          </a:solidFill>
                          <a:effectLst/>
                          <a:uLnTx/>
                          <a:uFillTx/>
                          <a:latin typeface="+mn-lt"/>
                          <a:ea typeface="+mn-ea"/>
                          <a:cs typeface="+mn-cs"/>
                        </a:rPr>
                        <a:t>
"Lo más importante de un candidato a Presidente, es su formación académica y su conocimiento de la realidad del país. Y me parece que Carlos combina las dos cosas". Rodolfo Silva, ex Ministro y ex Canciller de la República. 
Muchas gracias don Rodolfo, es un honor contar con su apoyo.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3906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- 2018-03-26 17:00:00</a:t>
                      </a:r>
                      <a:r>
                        <a:rPr kumimoji="0" lang="es-ES" sz="1000" b="0" i="0" u="none" strike="noStrike" kern="1200" cap="none" spc="0" normalizeH="0" baseline="0" noProof="0">
                          <a:ln>
                            <a:noFill/>
                          </a:ln>
                          <a:solidFill>
                            <a:prstClr val="black"/>
                          </a:solidFill>
                          <a:effectLst/>
                          <a:uLnTx/>
                          <a:uFillTx/>
                          <a:latin typeface="+mn-lt"/>
                          <a:ea typeface="+mn-ea"/>
                          <a:cs typeface="+mn-cs"/>
                        </a:rPr>
                        <a:t>
Este 1ero de abril tenemos la oportunidad de hacer historia, ¡démosle un nocaut a la corrupción!
 #VotemosJuntos #HagámosloJuntos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5822880"/>
                  </a:ext>
                </a:extLst>
              </a:tr>
            </a:tbl>
          </a:graphicData>
        </a:graphic>
      </p:graphicFrame>
      <p:sp>
        <p:nvSpPr>
          <p:cNvPr id="4" name="Text Placeholder 3">
            <a:extLst>
              <a:ext uri="{FF2B5EF4-FFF2-40B4-BE49-F238E27FC236}">
                <a16:creationId xmlns:a16="http://schemas.microsoft.com/office/drawing/2014/main" id="{B157305E-5462-46F8-B7CE-7A009834E444}"/>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2949098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0D7A0-B8EE-4BB3-8A43-8399F4FDF4A0}"/>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C7473C15-0D75-41B3-8F73-6826F12EFB08}"/>
              </a:ext>
            </a:extLst>
          </p:cNvPr>
          <p:cNvGraphicFramePr>
            <a:graphicFrameLocks noGrp="1"/>
          </p:cNvGraphicFramePr>
          <p:nvPr>
            <p:ph type="tbl" sz="quarter" idx="13"/>
            <p:extLst>
              <p:ext uri="{D42A27DB-BD31-4B8C-83A1-F6EECF244321}">
                <p14:modId xmlns:p14="http://schemas.microsoft.com/office/powerpoint/2010/main" val="3106850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17067060"/>
                    </a:ext>
                  </a:extLst>
                </a:gridCol>
                <a:gridCol w="370332">
                  <a:extLst>
                    <a:ext uri="{9D8B030D-6E8A-4147-A177-3AD203B41FA5}">
                      <a16:colId xmlns:a16="http://schemas.microsoft.com/office/drawing/2014/main" val="2877210638"/>
                    </a:ext>
                  </a:extLst>
                </a:gridCol>
                <a:gridCol w="370332">
                  <a:extLst>
                    <a:ext uri="{9D8B030D-6E8A-4147-A177-3AD203B41FA5}">
                      <a16:colId xmlns:a16="http://schemas.microsoft.com/office/drawing/2014/main" val="3705060874"/>
                    </a:ext>
                  </a:extLst>
                </a:gridCol>
                <a:gridCol w="370332">
                  <a:extLst>
                    <a:ext uri="{9D8B030D-6E8A-4147-A177-3AD203B41FA5}">
                      <a16:colId xmlns:a16="http://schemas.microsoft.com/office/drawing/2014/main" val="1158149706"/>
                    </a:ext>
                  </a:extLst>
                </a:gridCol>
                <a:gridCol w="329184">
                  <a:extLst>
                    <a:ext uri="{9D8B030D-6E8A-4147-A177-3AD203B41FA5}">
                      <a16:colId xmlns:a16="http://schemas.microsoft.com/office/drawing/2014/main" val="3532345196"/>
                    </a:ext>
                  </a:extLst>
                </a:gridCol>
                <a:gridCol w="329184">
                  <a:extLst>
                    <a:ext uri="{9D8B030D-6E8A-4147-A177-3AD203B41FA5}">
                      <a16:colId xmlns:a16="http://schemas.microsoft.com/office/drawing/2014/main" val="3387490732"/>
                    </a:ext>
                  </a:extLst>
                </a:gridCol>
                <a:gridCol w="329184">
                  <a:extLst>
                    <a:ext uri="{9D8B030D-6E8A-4147-A177-3AD203B41FA5}">
                      <a16:colId xmlns:a16="http://schemas.microsoft.com/office/drawing/2014/main" val="1307690609"/>
                    </a:ext>
                  </a:extLst>
                </a:gridCol>
                <a:gridCol w="329184">
                  <a:extLst>
                    <a:ext uri="{9D8B030D-6E8A-4147-A177-3AD203B41FA5}">
                      <a16:colId xmlns:a16="http://schemas.microsoft.com/office/drawing/2014/main" val="2984530873"/>
                    </a:ext>
                  </a:extLst>
                </a:gridCol>
                <a:gridCol w="329184">
                  <a:extLst>
                    <a:ext uri="{9D8B030D-6E8A-4147-A177-3AD203B41FA5}">
                      <a16:colId xmlns:a16="http://schemas.microsoft.com/office/drawing/2014/main" val="778295175"/>
                    </a:ext>
                  </a:extLst>
                </a:gridCol>
                <a:gridCol w="329184">
                  <a:extLst>
                    <a:ext uri="{9D8B030D-6E8A-4147-A177-3AD203B41FA5}">
                      <a16:colId xmlns:a16="http://schemas.microsoft.com/office/drawing/2014/main" val="2992612321"/>
                    </a:ext>
                  </a:extLst>
                </a:gridCol>
                <a:gridCol w="329184">
                  <a:extLst>
                    <a:ext uri="{9D8B030D-6E8A-4147-A177-3AD203B41FA5}">
                      <a16:colId xmlns:a16="http://schemas.microsoft.com/office/drawing/2014/main" val="1479225114"/>
                    </a:ext>
                  </a:extLst>
                </a:gridCol>
                <a:gridCol w="329184">
                  <a:extLst>
                    <a:ext uri="{9D8B030D-6E8A-4147-A177-3AD203B41FA5}">
                      <a16:colId xmlns:a16="http://schemas.microsoft.com/office/drawing/2014/main" val="4169661508"/>
                    </a:ext>
                  </a:extLst>
                </a:gridCol>
                <a:gridCol w="329184">
                  <a:extLst>
                    <a:ext uri="{9D8B030D-6E8A-4147-A177-3AD203B41FA5}">
                      <a16:colId xmlns:a16="http://schemas.microsoft.com/office/drawing/2014/main" val="2056695256"/>
                    </a:ext>
                  </a:extLst>
                </a:gridCol>
                <a:gridCol w="370332">
                  <a:extLst>
                    <a:ext uri="{9D8B030D-6E8A-4147-A177-3AD203B41FA5}">
                      <a16:colId xmlns:a16="http://schemas.microsoft.com/office/drawing/2014/main" val="2149851251"/>
                    </a:ext>
                  </a:extLst>
                </a:gridCol>
                <a:gridCol w="370332">
                  <a:extLst>
                    <a:ext uri="{9D8B030D-6E8A-4147-A177-3AD203B41FA5}">
                      <a16:colId xmlns:a16="http://schemas.microsoft.com/office/drawing/2014/main" val="4043830255"/>
                    </a:ext>
                  </a:extLst>
                </a:gridCol>
                <a:gridCol w="329184">
                  <a:extLst>
                    <a:ext uri="{9D8B030D-6E8A-4147-A177-3AD203B41FA5}">
                      <a16:colId xmlns:a16="http://schemas.microsoft.com/office/drawing/2014/main" val="2907552365"/>
                    </a:ext>
                  </a:extLst>
                </a:gridCol>
                <a:gridCol w="329184">
                  <a:extLst>
                    <a:ext uri="{9D8B030D-6E8A-4147-A177-3AD203B41FA5}">
                      <a16:colId xmlns:a16="http://schemas.microsoft.com/office/drawing/2014/main" val="438368949"/>
                    </a:ext>
                  </a:extLst>
                </a:gridCol>
                <a:gridCol w="370332">
                  <a:extLst>
                    <a:ext uri="{9D8B030D-6E8A-4147-A177-3AD203B41FA5}">
                      <a16:colId xmlns:a16="http://schemas.microsoft.com/office/drawing/2014/main" val="3919803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90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15:48:12</a:t>
                      </a:r>
                      <a:r>
                        <a:rPr kumimoji="0" lang="es-ES" sz="1000" b="0" i="0" u="none" strike="noStrike" kern="1200" cap="none" spc="0" normalizeH="0" baseline="0" noProof="0">
                          <a:ln>
                            <a:noFill/>
                          </a:ln>
                          <a:solidFill>
                            <a:prstClr val="black"/>
                          </a:solidFill>
                          <a:effectLst/>
                          <a:uLnTx/>
                          <a:uFillTx/>
                          <a:latin typeface="+mn-lt"/>
                          <a:ea typeface="+mn-ea"/>
                          <a:cs typeface="+mn-cs"/>
                        </a:rPr>
                        <a:t>
Estamos en conferencia de prensa. La reunión sostenida por Fabricio Alvarado el 13 de marzo es una clara violación a la constitución de nuestro país.
Hacemos público nuestro respaldo al Tribunal Supremo de Elecciones ante cuestionamientos a la institucionalidad y hacemos un llamado a su defensa, como el pilar de la democracia más estable de Latinoamérica.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4050538"/>
                  </a:ext>
                </a:extLst>
              </a:tr>
            </a:tbl>
          </a:graphicData>
        </a:graphic>
      </p:graphicFrame>
      <p:sp>
        <p:nvSpPr>
          <p:cNvPr id="4" name="Text Placeholder 3">
            <a:extLst>
              <a:ext uri="{FF2B5EF4-FFF2-40B4-BE49-F238E27FC236}">
                <a16:creationId xmlns:a16="http://schemas.microsoft.com/office/drawing/2014/main" id="{2B6FE701-B298-488C-BCCC-DC8CEC232730}"/>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108505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930ED-817C-490F-A99C-075CE036CCAE}"/>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10900F0F-914D-477F-A142-5FECB02AAA07}"/>
              </a:ext>
            </a:extLst>
          </p:cNvPr>
          <p:cNvGraphicFramePr>
            <a:graphicFrameLocks noGrp="1"/>
          </p:cNvGraphicFramePr>
          <p:nvPr>
            <p:ph type="tbl" sz="quarter" idx="13"/>
            <p:extLst>
              <p:ext uri="{D42A27DB-BD31-4B8C-83A1-F6EECF244321}">
                <p14:modId xmlns:p14="http://schemas.microsoft.com/office/powerpoint/2010/main" val="2149893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7482717"/>
                    </a:ext>
                  </a:extLst>
                </a:gridCol>
                <a:gridCol w="370332">
                  <a:extLst>
                    <a:ext uri="{9D8B030D-6E8A-4147-A177-3AD203B41FA5}">
                      <a16:colId xmlns:a16="http://schemas.microsoft.com/office/drawing/2014/main" val="1067072875"/>
                    </a:ext>
                  </a:extLst>
                </a:gridCol>
                <a:gridCol w="370332">
                  <a:extLst>
                    <a:ext uri="{9D8B030D-6E8A-4147-A177-3AD203B41FA5}">
                      <a16:colId xmlns:a16="http://schemas.microsoft.com/office/drawing/2014/main" val="3222943210"/>
                    </a:ext>
                  </a:extLst>
                </a:gridCol>
                <a:gridCol w="370332">
                  <a:extLst>
                    <a:ext uri="{9D8B030D-6E8A-4147-A177-3AD203B41FA5}">
                      <a16:colId xmlns:a16="http://schemas.microsoft.com/office/drawing/2014/main" val="1123651217"/>
                    </a:ext>
                  </a:extLst>
                </a:gridCol>
                <a:gridCol w="329184">
                  <a:extLst>
                    <a:ext uri="{9D8B030D-6E8A-4147-A177-3AD203B41FA5}">
                      <a16:colId xmlns:a16="http://schemas.microsoft.com/office/drawing/2014/main" val="3905015518"/>
                    </a:ext>
                  </a:extLst>
                </a:gridCol>
                <a:gridCol w="329184">
                  <a:extLst>
                    <a:ext uri="{9D8B030D-6E8A-4147-A177-3AD203B41FA5}">
                      <a16:colId xmlns:a16="http://schemas.microsoft.com/office/drawing/2014/main" val="1749794403"/>
                    </a:ext>
                  </a:extLst>
                </a:gridCol>
                <a:gridCol w="329184">
                  <a:extLst>
                    <a:ext uri="{9D8B030D-6E8A-4147-A177-3AD203B41FA5}">
                      <a16:colId xmlns:a16="http://schemas.microsoft.com/office/drawing/2014/main" val="3460886211"/>
                    </a:ext>
                  </a:extLst>
                </a:gridCol>
                <a:gridCol w="329184">
                  <a:extLst>
                    <a:ext uri="{9D8B030D-6E8A-4147-A177-3AD203B41FA5}">
                      <a16:colId xmlns:a16="http://schemas.microsoft.com/office/drawing/2014/main" val="774490559"/>
                    </a:ext>
                  </a:extLst>
                </a:gridCol>
                <a:gridCol w="329184">
                  <a:extLst>
                    <a:ext uri="{9D8B030D-6E8A-4147-A177-3AD203B41FA5}">
                      <a16:colId xmlns:a16="http://schemas.microsoft.com/office/drawing/2014/main" val="2547342285"/>
                    </a:ext>
                  </a:extLst>
                </a:gridCol>
                <a:gridCol w="329184">
                  <a:extLst>
                    <a:ext uri="{9D8B030D-6E8A-4147-A177-3AD203B41FA5}">
                      <a16:colId xmlns:a16="http://schemas.microsoft.com/office/drawing/2014/main" val="3539886847"/>
                    </a:ext>
                  </a:extLst>
                </a:gridCol>
                <a:gridCol w="329184">
                  <a:extLst>
                    <a:ext uri="{9D8B030D-6E8A-4147-A177-3AD203B41FA5}">
                      <a16:colId xmlns:a16="http://schemas.microsoft.com/office/drawing/2014/main" val="364244484"/>
                    </a:ext>
                  </a:extLst>
                </a:gridCol>
                <a:gridCol w="329184">
                  <a:extLst>
                    <a:ext uri="{9D8B030D-6E8A-4147-A177-3AD203B41FA5}">
                      <a16:colId xmlns:a16="http://schemas.microsoft.com/office/drawing/2014/main" val="2901937863"/>
                    </a:ext>
                  </a:extLst>
                </a:gridCol>
                <a:gridCol w="329184">
                  <a:extLst>
                    <a:ext uri="{9D8B030D-6E8A-4147-A177-3AD203B41FA5}">
                      <a16:colId xmlns:a16="http://schemas.microsoft.com/office/drawing/2014/main" val="3787833997"/>
                    </a:ext>
                  </a:extLst>
                </a:gridCol>
                <a:gridCol w="370332">
                  <a:extLst>
                    <a:ext uri="{9D8B030D-6E8A-4147-A177-3AD203B41FA5}">
                      <a16:colId xmlns:a16="http://schemas.microsoft.com/office/drawing/2014/main" val="1918864947"/>
                    </a:ext>
                  </a:extLst>
                </a:gridCol>
                <a:gridCol w="370332">
                  <a:extLst>
                    <a:ext uri="{9D8B030D-6E8A-4147-A177-3AD203B41FA5}">
                      <a16:colId xmlns:a16="http://schemas.microsoft.com/office/drawing/2014/main" val="3022486462"/>
                    </a:ext>
                  </a:extLst>
                </a:gridCol>
                <a:gridCol w="329184">
                  <a:extLst>
                    <a:ext uri="{9D8B030D-6E8A-4147-A177-3AD203B41FA5}">
                      <a16:colId xmlns:a16="http://schemas.microsoft.com/office/drawing/2014/main" val="1561065509"/>
                    </a:ext>
                  </a:extLst>
                </a:gridCol>
                <a:gridCol w="329184">
                  <a:extLst>
                    <a:ext uri="{9D8B030D-6E8A-4147-A177-3AD203B41FA5}">
                      <a16:colId xmlns:a16="http://schemas.microsoft.com/office/drawing/2014/main" val="4106595266"/>
                    </a:ext>
                  </a:extLst>
                </a:gridCol>
                <a:gridCol w="370332">
                  <a:extLst>
                    <a:ext uri="{9D8B030D-6E8A-4147-A177-3AD203B41FA5}">
                      <a16:colId xmlns:a16="http://schemas.microsoft.com/office/drawing/2014/main" val="2168905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419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15:04:20</a:t>
                      </a:r>
                      <a:r>
                        <a:rPr kumimoji="0" lang="es-ES" sz="1000" b="0" i="0" u="none" strike="noStrike" kern="1200" cap="none" spc="0" normalizeH="0" baseline="0" noProof="0">
                          <a:ln>
                            <a:noFill/>
                          </a:ln>
                          <a:solidFill>
                            <a:prstClr val="black"/>
                          </a:solidFill>
                          <a:effectLst/>
                          <a:uLnTx/>
                          <a:uFillTx/>
                          <a:latin typeface="+mn-lt"/>
                          <a:ea typeface="+mn-ea"/>
                          <a:cs typeface="+mn-cs"/>
                        </a:rPr>
                        <a:t>
Les comparto este reportaje de Teletica 7, en el que les cuento sobre mi infancia, mi paso por la música, mi familia y el reto que ha representado en mi vida la aspiración de dirigir este país que tanto amo. ¡Les invito a verlo y a conocerme un poco más!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173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- 2018-03-26 15:00:00</a:t>
                      </a:r>
                      <a:r>
                        <a:rPr kumimoji="0" lang="es-ES" sz="1000" b="0" i="0" u="none" strike="noStrike" kern="1200" cap="none" spc="0" normalizeH="0" baseline="0" noProof="0">
                          <a:ln>
                            <a:noFill/>
                          </a:ln>
                          <a:solidFill>
                            <a:prstClr val="black"/>
                          </a:solidFill>
                          <a:effectLst/>
                          <a:uLnTx/>
                          <a:uFillTx/>
                          <a:latin typeface="+mn-lt"/>
                          <a:ea typeface="+mn-ea"/>
                          <a:cs typeface="+mn-cs"/>
                        </a:rPr>
                        <a:t>
Han hablado mucho de mi vida; ahora les voy a contar yo mi verdadera historia (Parte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0752289"/>
                  </a:ext>
                </a:extLst>
              </a:tr>
            </a:tbl>
          </a:graphicData>
        </a:graphic>
      </p:graphicFrame>
      <p:sp>
        <p:nvSpPr>
          <p:cNvPr id="4" name="Text Placeholder 3">
            <a:extLst>
              <a:ext uri="{FF2B5EF4-FFF2-40B4-BE49-F238E27FC236}">
                <a16:creationId xmlns:a16="http://schemas.microsoft.com/office/drawing/2014/main" id="{869CAC85-0AD2-4959-917B-7F944353FE8B}"/>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1800603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F161-0EAE-404C-B227-59EB5859FC6F}"/>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396BEB41-6D32-4ABF-ABA3-61F882C92EDE}"/>
              </a:ext>
            </a:extLst>
          </p:cNvPr>
          <p:cNvGraphicFramePr>
            <a:graphicFrameLocks noGrp="1"/>
          </p:cNvGraphicFramePr>
          <p:nvPr>
            <p:ph type="tbl" sz="quarter" idx="13"/>
            <p:extLst>
              <p:ext uri="{D42A27DB-BD31-4B8C-83A1-F6EECF244321}">
                <p14:modId xmlns:p14="http://schemas.microsoft.com/office/powerpoint/2010/main" val="260274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9793440"/>
                    </a:ext>
                  </a:extLst>
                </a:gridCol>
                <a:gridCol w="370332">
                  <a:extLst>
                    <a:ext uri="{9D8B030D-6E8A-4147-A177-3AD203B41FA5}">
                      <a16:colId xmlns:a16="http://schemas.microsoft.com/office/drawing/2014/main" val="150571447"/>
                    </a:ext>
                  </a:extLst>
                </a:gridCol>
                <a:gridCol w="370332">
                  <a:extLst>
                    <a:ext uri="{9D8B030D-6E8A-4147-A177-3AD203B41FA5}">
                      <a16:colId xmlns:a16="http://schemas.microsoft.com/office/drawing/2014/main" val="2769582783"/>
                    </a:ext>
                  </a:extLst>
                </a:gridCol>
                <a:gridCol w="370332">
                  <a:extLst>
                    <a:ext uri="{9D8B030D-6E8A-4147-A177-3AD203B41FA5}">
                      <a16:colId xmlns:a16="http://schemas.microsoft.com/office/drawing/2014/main" val="1644015992"/>
                    </a:ext>
                  </a:extLst>
                </a:gridCol>
                <a:gridCol w="329184">
                  <a:extLst>
                    <a:ext uri="{9D8B030D-6E8A-4147-A177-3AD203B41FA5}">
                      <a16:colId xmlns:a16="http://schemas.microsoft.com/office/drawing/2014/main" val="1824110507"/>
                    </a:ext>
                  </a:extLst>
                </a:gridCol>
                <a:gridCol w="329184">
                  <a:extLst>
                    <a:ext uri="{9D8B030D-6E8A-4147-A177-3AD203B41FA5}">
                      <a16:colId xmlns:a16="http://schemas.microsoft.com/office/drawing/2014/main" val="4268408539"/>
                    </a:ext>
                  </a:extLst>
                </a:gridCol>
                <a:gridCol w="329184">
                  <a:extLst>
                    <a:ext uri="{9D8B030D-6E8A-4147-A177-3AD203B41FA5}">
                      <a16:colId xmlns:a16="http://schemas.microsoft.com/office/drawing/2014/main" val="4243800720"/>
                    </a:ext>
                  </a:extLst>
                </a:gridCol>
                <a:gridCol w="329184">
                  <a:extLst>
                    <a:ext uri="{9D8B030D-6E8A-4147-A177-3AD203B41FA5}">
                      <a16:colId xmlns:a16="http://schemas.microsoft.com/office/drawing/2014/main" val="261098501"/>
                    </a:ext>
                  </a:extLst>
                </a:gridCol>
                <a:gridCol w="329184">
                  <a:extLst>
                    <a:ext uri="{9D8B030D-6E8A-4147-A177-3AD203B41FA5}">
                      <a16:colId xmlns:a16="http://schemas.microsoft.com/office/drawing/2014/main" val="3301758549"/>
                    </a:ext>
                  </a:extLst>
                </a:gridCol>
                <a:gridCol w="329184">
                  <a:extLst>
                    <a:ext uri="{9D8B030D-6E8A-4147-A177-3AD203B41FA5}">
                      <a16:colId xmlns:a16="http://schemas.microsoft.com/office/drawing/2014/main" val="3541900679"/>
                    </a:ext>
                  </a:extLst>
                </a:gridCol>
                <a:gridCol w="329184">
                  <a:extLst>
                    <a:ext uri="{9D8B030D-6E8A-4147-A177-3AD203B41FA5}">
                      <a16:colId xmlns:a16="http://schemas.microsoft.com/office/drawing/2014/main" val="4230690814"/>
                    </a:ext>
                  </a:extLst>
                </a:gridCol>
                <a:gridCol w="329184">
                  <a:extLst>
                    <a:ext uri="{9D8B030D-6E8A-4147-A177-3AD203B41FA5}">
                      <a16:colId xmlns:a16="http://schemas.microsoft.com/office/drawing/2014/main" val="2101852396"/>
                    </a:ext>
                  </a:extLst>
                </a:gridCol>
                <a:gridCol w="329184">
                  <a:extLst>
                    <a:ext uri="{9D8B030D-6E8A-4147-A177-3AD203B41FA5}">
                      <a16:colId xmlns:a16="http://schemas.microsoft.com/office/drawing/2014/main" val="2804835061"/>
                    </a:ext>
                  </a:extLst>
                </a:gridCol>
                <a:gridCol w="370332">
                  <a:extLst>
                    <a:ext uri="{9D8B030D-6E8A-4147-A177-3AD203B41FA5}">
                      <a16:colId xmlns:a16="http://schemas.microsoft.com/office/drawing/2014/main" val="1827759214"/>
                    </a:ext>
                  </a:extLst>
                </a:gridCol>
                <a:gridCol w="370332">
                  <a:extLst>
                    <a:ext uri="{9D8B030D-6E8A-4147-A177-3AD203B41FA5}">
                      <a16:colId xmlns:a16="http://schemas.microsoft.com/office/drawing/2014/main" val="1723480473"/>
                    </a:ext>
                  </a:extLst>
                </a:gridCol>
                <a:gridCol w="329184">
                  <a:extLst>
                    <a:ext uri="{9D8B030D-6E8A-4147-A177-3AD203B41FA5}">
                      <a16:colId xmlns:a16="http://schemas.microsoft.com/office/drawing/2014/main" val="1748525420"/>
                    </a:ext>
                  </a:extLst>
                </a:gridCol>
                <a:gridCol w="329184">
                  <a:extLst>
                    <a:ext uri="{9D8B030D-6E8A-4147-A177-3AD203B41FA5}">
                      <a16:colId xmlns:a16="http://schemas.microsoft.com/office/drawing/2014/main" val="3219549552"/>
                    </a:ext>
                  </a:extLst>
                </a:gridCol>
                <a:gridCol w="370332">
                  <a:extLst>
                    <a:ext uri="{9D8B030D-6E8A-4147-A177-3AD203B41FA5}">
                      <a16:colId xmlns:a16="http://schemas.microsoft.com/office/drawing/2014/main" val="66595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35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14:30:00</a:t>
                      </a:r>
                      <a:r>
                        <a:rPr kumimoji="0" lang="es-ES" sz="1000" b="0" i="0" u="none" strike="noStrike" kern="1200" cap="none" spc="0" normalizeH="0" baseline="0" noProof="0">
                          <a:ln>
                            <a:noFill/>
                          </a:ln>
                          <a:solidFill>
                            <a:prstClr val="black"/>
                          </a:solidFill>
                          <a:effectLst/>
                          <a:uLnTx/>
                          <a:uFillTx/>
                          <a:latin typeface="+mn-lt"/>
                          <a:ea typeface="+mn-ea"/>
                          <a:cs typeface="+mn-cs"/>
                        </a:rPr>
                        <a:t>
“Apoyamos a Carlos Alvarado porque creemos que el turismo es fundamental para las mujeres, el desarrollo social y la diversidad. Porque queremos un país que respete los derechos humanos y sea atractivo para los turistas y que Costa Rica siga siendo líder en sostenibilidad y responsabilidad” Empresarios turísticos de la zona de Monteverde.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8789340"/>
                  </a:ext>
                </a:extLst>
              </a:tr>
            </a:tbl>
          </a:graphicData>
        </a:graphic>
      </p:graphicFrame>
      <p:sp>
        <p:nvSpPr>
          <p:cNvPr id="4" name="Text Placeholder 3">
            <a:extLst>
              <a:ext uri="{FF2B5EF4-FFF2-40B4-BE49-F238E27FC236}">
                <a16:creationId xmlns:a16="http://schemas.microsoft.com/office/drawing/2014/main" id="{F8AEE88C-83FC-42D8-8FD1-957CFE97AF2B}"/>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3962064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E9DCD-6196-4FF7-BF42-4787CEA239AE}"/>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B3057FC2-A7F8-41A4-BB91-1EDEE31D745E}"/>
              </a:ext>
            </a:extLst>
          </p:cNvPr>
          <p:cNvGraphicFramePr>
            <a:graphicFrameLocks noGrp="1"/>
          </p:cNvGraphicFramePr>
          <p:nvPr>
            <p:ph type="tbl" sz="quarter" idx="13"/>
            <p:extLst>
              <p:ext uri="{D42A27DB-BD31-4B8C-83A1-F6EECF244321}">
                <p14:modId xmlns:p14="http://schemas.microsoft.com/office/powerpoint/2010/main" val="218116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3586659"/>
                    </a:ext>
                  </a:extLst>
                </a:gridCol>
                <a:gridCol w="370332">
                  <a:extLst>
                    <a:ext uri="{9D8B030D-6E8A-4147-A177-3AD203B41FA5}">
                      <a16:colId xmlns:a16="http://schemas.microsoft.com/office/drawing/2014/main" val="2550245747"/>
                    </a:ext>
                  </a:extLst>
                </a:gridCol>
                <a:gridCol w="370332">
                  <a:extLst>
                    <a:ext uri="{9D8B030D-6E8A-4147-A177-3AD203B41FA5}">
                      <a16:colId xmlns:a16="http://schemas.microsoft.com/office/drawing/2014/main" val="923824399"/>
                    </a:ext>
                  </a:extLst>
                </a:gridCol>
                <a:gridCol w="370332">
                  <a:extLst>
                    <a:ext uri="{9D8B030D-6E8A-4147-A177-3AD203B41FA5}">
                      <a16:colId xmlns:a16="http://schemas.microsoft.com/office/drawing/2014/main" val="3223037775"/>
                    </a:ext>
                  </a:extLst>
                </a:gridCol>
                <a:gridCol w="329184">
                  <a:extLst>
                    <a:ext uri="{9D8B030D-6E8A-4147-A177-3AD203B41FA5}">
                      <a16:colId xmlns:a16="http://schemas.microsoft.com/office/drawing/2014/main" val="4008667424"/>
                    </a:ext>
                  </a:extLst>
                </a:gridCol>
                <a:gridCol w="329184">
                  <a:extLst>
                    <a:ext uri="{9D8B030D-6E8A-4147-A177-3AD203B41FA5}">
                      <a16:colId xmlns:a16="http://schemas.microsoft.com/office/drawing/2014/main" val="2350151445"/>
                    </a:ext>
                  </a:extLst>
                </a:gridCol>
                <a:gridCol w="329184">
                  <a:extLst>
                    <a:ext uri="{9D8B030D-6E8A-4147-A177-3AD203B41FA5}">
                      <a16:colId xmlns:a16="http://schemas.microsoft.com/office/drawing/2014/main" val="1500982699"/>
                    </a:ext>
                  </a:extLst>
                </a:gridCol>
                <a:gridCol w="329184">
                  <a:extLst>
                    <a:ext uri="{9D8B030D-6E8A-4147-A177-3AD203B41FA5}">
                      <a16:colId xmlns:a16="http://schemas.microsoft.com/office/drawing/2014/main" val="568177370"/>
                    </a:ext>
                  </a:extLst>
                </a:gridCol>
                <a:gridCol w="329184">
                  <a:extLst>
                    <a:ext uri="{9D8B030D-6E8A-4147-A177-3AD203B41FA5}">
                      <a16:colId xmlns:a16="http://schemas.microsoft.com/office/drawing/2014/main" val="1058618955"/>
                    </a:ext>
                  </a:extLst>
                </a:gridCol>
                <a:gridCol w="329184">
                  <a:extLst>
                    <a:ext uri="{9D8B030D-6E8A-4147-A177-3AD203B41FA5}">
                      <a16:colId xmlns:a16="http://schemas.microsoft.com/office/drawing/2014/main" val="3110356020"/>
                    </a:ext>
                  </a:extLst>
                </a:gridCol>
                <a:gridCol w="329184">
                  <a:extLst>
                    <a:ext uri="{9D8B030D-6E8A-4147-A177-3AD203B41FA5}">
                      <a16:colId xmlns:a16="http://schemas.microsoft.com/office/drawing/2014/main" val="1492275737"/>
                    </a:ext>
                  </a:extLst>
                </a:gridCol>
                <a:gridCol w="329184">
                  <a:extLst>
                    <a:ext uri="{9D8B030D-6E8A-4147-A177-3AD203B41FA5}">
                      <a16:colId xmlns:a16="http://schemas.microsoft.com/office/drawing/2014/main" val="1011683296"/>
                    </a:ext>
                  </a:extLst>
                </a:gridCol>
                <a:gridCol w="329184">
                  <a:extLst>
                    <a:ext uri="{9D8B030D-6E8A-4147-A177-3AD203B41FA5}">
                      <a16:colId xmlns:a16="http://schemas.microsoft.com/office/drawing/2014/main" val="490972243"/>
                    </a:ext>
                  </a:extLst>
                </a:gridCol>
                <a:gridCol w="370332">
                  <a:extLst>
                    <a:ext uri="{9D8B030D-6E8A-4147-A177-3AD203B41FA5}">
                      <a16:colId xmlns:a16="http://schemas.microsoft.com/office/drawing/2014/main" val="2659761872"/>
                    </a:ext>
                  </a:extLst>
                </a:gridCol>
                <a:gridCol w="370332">
                  <a:extLst>
                    <a:ext uri="{9D8B030D-6E8A-4147-A177-3AD203B41FA5}">
                      <a16:colId xmlns:a16="http://schemas.microsoft.com/office/drawing/2014/main" val="1429768228"/>
                    </a:ext>
                  </a:extLst>
                </a:gridCol>
                <a:gridCol w="329184">
                  <a:extLst>
                    <a:ext uri="{9D8B030D-6E8A-4147-A177-3AD203B41FA5}">
                      <a16:colId xmlns:a16="http://schemas.microsoft.com/office/drawing/2014/main" val="351279765"/>
                    </a:ext>
                  </a:extLst>
                </a:gridCol>
                <a:gridCol w="329184">
                  <a:extLst>
                    <a:ext uri="{9D8B030D-6E8A-4147-A177-3AD203B41FA5}">
                      <a16:colId xmlns:a16="http://schemas.microsoft.com/office/drawing/2014/main" val="1951170516"/>
                    </a:ext>
                  </a:extLst>
                </a:gridCol>
                <a:gridCol w="370332">
                  <a:extLst>
                    <a:ext uri="{9D8B030D-6E8A-4147-A177-3AD203B41FA5}">
                      <a16:colId xmlns:a16="http://schemas.microsoft.com/office/drawing/2014/main" val="2425540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112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14:00:00</a:t>
                      </a:r>
                      <a:r>
                        <a:rPr kumimoji="0" lang="es-ES" sz="1000" b="0" i="0" u="none" strike="noStrike" kern="1200" cap="none" spc="0" normalizeH="0" baseline="0" noProof="0">
                          <a:ln>
                            <a:noFill/>
                          </a:ln>
                          <a:solidFill>
                            <a:prstClr val="black"/>
                          </a:solidFill>
                          <a:effectLst/>
                          <a:uLnTx/>
                          <a:uFillTx/>
                          <a:latin typeface="+mn-lt"/>
                          <a:ea typeface="+mn-ea"/>
                          <a:cs typeface="+mn-cs"/>
                        </a:rPr>
                        <a:t>
Todas las personas tenemos la libertad y el derecho de profesar libremente nuestras creencias, nuestra religión o lo que para cada quien sea espiritualmente importante. El Gobierno de la República debe ser para todas y todos, sin distingo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299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- 2018-03-26 14:00:00</a:t>
                      </a:r>
                      <a:r>
                        <a:rPr kumimoji="0" lang="es-ES" sz="1000" b="0" i="0" u="none" strike="noStrike" kern="1200" cap="none" spc="0" normalizeH="0" baseline="0" noProof="0">
                          <a:ln>
                            <a:noFill/>
                          </a:ln>
                          <a:solidFill>
                            <a:prstClr val="black"/>
                          </a:solidFill>
                          <a:effectLst/>
                          <a:uLnTx/>
                          <a:uFillTx/>
                          <a:latin typeface="+mn-lt"/>
                          <a:ea typeface="+mn-ea"/>
                          <a:cs typeface="+mn-cs"/>
                        </a:rPr>
                        <a:t>
Los esperamos hoy a las 8:00 p.m. en el penúltimo debate de esta campaña.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7354826"/>
                  </a:ext>
                </a:extLst>
              </a:tr>
            </a:tbl>
          </a:graphicData>
        </a:graphic>
      </p:graphicFrame>
      <p:sp>
        <p:nvSpPr>
          <p:cNvPr id="4" name="Text Placeholder 3">
            <a:extLst>
              <a:ext uri="{FF2B5EF4-FFF2-40B4-BE49-F238E27FC236}">
                <a16:creationId xmlns:a16="http://schemas.microsoft.com/office/drawing/2014/main" id="{3956B846-ED22-4866-82B9-C0D676C472EF}"/>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3159881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FD25A-EFFB-4ED4-89CB-DAB684CC369F}"/>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EE3E74DC-D4DD-4FB6-8F60-52DA89765EAA}"/>
              </a:ext>
            </a:extLst>
          </p:cNvPr>
          <p:cNvGraphicFramePr>
            <a:graphicFrameLocks noGrp="1"/>
          </p:cNvGraphicFramePr>
          <p:nvPr>
            <p:ph type="tbl" sz="quarter" idx="13"/>
            <p:extLst>
              <p:ext uri="{D42A27DB-BD31-4B8C-83A1-F6EECF244321}">
                <p14:modId xmlns:p14="http://schemas.microsoft.com/office/powerpoint/2010/main" val="174003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40996498"/>
                    </a:ext>
                  </a:extLst>
                </a:gridCol>
                <a:gridCol w="370332">
                  <a:extLst>
                    <a:ext uri="{9D8B030D-6E8A-4147-A177-3AD203B41FA5}">
                      <a16:colId xmlns:a16="http://schemas.microsoft.com/office/drawing/2014/main" val="3671474541"/>
                    </a:ext>
                  </a:extLst>
                </a:gridCol>
                <a:gridCol w="370332">
                  <a:extLst>
                    <a:ext uri="{9D8B030D-6E8A-4147-A177-3AD203B41FA5}">
                      <a16:colId xmlns:a16="http://schemas.microsoft.com/office/drawing/2014/main" val="3969696143"/>
                    </a:ext>
                  </a:extLst>
                </a:gridCol>
                <a:gridCol w="370332">
                  <a:extLst>
                    <a:ext uri="{9D8B030D-6E8A-4147-A177-3AD203B41FA5}">
                      <a16:colId xmlns:a16="http://schemas.microsoft.com/office/drawing/2014/main" val="1244353053"/>
                    </a:ext>
                  </a:extLst>
                </a:gridCol>
                <a:gridCol w="329184">
                  <a:extLst>
                    <a:ext uri="{9D8B030D-6E8A-4147-A177-3AD203B41FA5}">
                      <a16:colId xmlns:a16="http://schemas.microsoft.com/office/drawing/2014/main" val="450735582"/>
                    </a:ext>
                  </a:extLst>
                </a:gridCol>
                <a:gridCol w="329184">
                  <a:extLst>
                    <a:ext uri="{9D8B030D-6E8A-4147-A177-3AD203B41FA5}">
                      <a16:colId xmlns:a16="http://schemas.microsoft.com/office/drawing/2014/main" val="2052135692"/>
                    </a:ext>
                  </a:extLst>
                </a:gridCol>
                <a:gridCol w="329184">
                  <a:extLst>
                    <a:ext uri="{9D8B030D-6E8A-4147-A177-3AD203B41FA5}">
                      <a16:colId xmlns:a16="http://schemas.microsoft.com/office/drawing/2014/main" val="641304128"/>
                    </a:ext>
                  </a:extLst>
                </a:gridCol>
                <a:gridCol w="329184">
                  <a:extLst>
                    <a:ext uri="{9D8B030D-6E8A-4147-A177-3AD203B41FA5}">
                      <a16:colId xmlns:a16="http://schemas.microsoft.com/office/drawing/2014/main" val="1918848140"/>
                    </a:ext>
                  </a:extLst>
                </a:gridCol>
                <a:gridCol w="329184">
                  <a:extLst>
                    <a:ext uri="{9D8B030D-6E8A-4147-A177-3AD203B41FA5}">
                      <a16:colId xmlns:a16="http://schemas.microsoft.com/office/drawing/2014/main" val="1868749792"/>
                    </a:ext>
                  </a:extLst>
                </a:gridCol>
                <a:gridCol w="329184">
                  <a:extLst>
                    <a:ext uri="{9D8B030D-6E8A-4147-A177-3AD203B41FA5}">
                      <a16:colId xmlns:a16="http://schemas.microsoft.com/office/drawing/2014/main" val="2790552768"/>
                    </a:ext>
                  </a:extLst>
                </a:gridCol>
                <a:gridCol w="329184">
                  <a:extLst>
                    <a:ext uri="{9D8B030D-6E8A-4147-A177-3AD203B41FA5}">
                      <a16:colId xmlns:a16="http://schemas.microsoft.com/office/drawing/2014/main" val="193105984"/>
                    </a:ext>
                  </a:extLst>
                </a:gridCol>
                <a:gridCol w="329184">
                  <a:extLst>
                    <a:ext uri="{9D8B030D-6E8A-4147-A177-3AD203B41FA5}">
                      <a16:colId xmlns:a16="http://schemas.microsoft.com/office/drawing/2014/main" val="1052437745"/>
                    </a:ext>
                  </a:extLst>
                </a:gridCol>
                <a:gridCol w="329184">
                  <a:extLst>
                    <a:ext uri="{9D8B030D-6E8A-4147-A177-3AD203B41FA5}">
                      <a16:colId xmlns:a16="http://schemas.microsoft.com/office/drawing/2014/main" val="3291687712"/>
                    </a:ext>
                  </a:extLst>
                </a:gridCol>
                <a:gridCol w="370332">
                  <a:extLst>
                    <a:ext uri="{9D8B030D-6E8A-4147-A177-3AD203B41FA5}">
                      <a16:colId xmlns:a16="http://schemas.microsoft.com/office/drawing/2014/main" val="2229290686"/>
                    </a:ext>
                  </a:extLst>
                </a:gridCol>
                <a:gridCol w="370332">
                  <a:extLst>
                    <a:ext uri="{9D8B030D-6E8A-4147-A177-3AD203B41FA5}">
                      <a16:colId xmlns:a16="http://schemas.microsoft.com/office/drawing/2014/main" val="3288060058"/>
                    </a:ext>
                  </a:extLst>
                </a:gridCol>
                <a:gridCol w="329184">
                  <a:extLst>
                    <a:ext uri="{9D8B030D-6E8A-4147-A177-3AD203B41FA5}">
                      <a16:colId xmlns:a16="http://schemas.microsoft.com/office/drawing/2014/main" val="4025509193"/>
                    </a:ext>
                  </a:extLst>
                </a:gridCol>
                <a:gridCol w="329184">
                  <a:extLst>
                    <a:ext uri="{9D8B030D-6E8A-4147-A177-3AD203B41FA5}">
                      <a16:colId xmlns:a16="http://schemas.microsoft.com/office/drawing/2014/main" val="211212352"/>
                    </a:ext>
                  </a:extLst>
                </a:gridCol>
                <a:gridCol w="370332">
                  <a:extLst>
                    <a:ext uri="{9D8B030D-6E8A-4147-A177-3AD203B41FA5}">
                      <a16:colId xmlns:a16="http://schemas.microsoft.com/office/drawing/2014/main" val="3564647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279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13:30:00</a:t>
                      </a:r>
                      <a:r>
                        <a:rPr kumimoji="0" lang="es-ES" sz="1000" b="0" i="0" u="none" strike="noStrike" kern="1200" cap="none" spc="0" normalizeH="0" baseline="0" noProof="0">
                          <a:ln>
                            <a:noFill/>
                          </a:ln>
                          <a:solidFill>
                            <a:prstClr val="black"/>
                          </a:solidFill>
                          <a:effectLst/>
                          <a:uLnTx/>
                          <a:uFillTx/>
                          <a:latin typeface="+mn-lt"/>
                          <a:ea typeface="+mn-ea"/>
                          <a:cs typeface="+mn-cs"/>
                        </a:rPr>
                        <a:t>
El plan de gobierno no es una simple guía, es un contrato entre los candidatos y la ciudadanía. La gente debe saber por qué vota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855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- 2018-03-26 13:00:00</a:t>
                      </a:r>
                      <a:r>
                        <a:rPr kumimoji="0" lang="es-ES" sz="1000" b="0" i="0" u="none" strike="noStrike" kern="1200" cap="none" spc="0" normalizeH="0" baseline="0" noProof="0">
                          <a:ln>
                            <a:noFill/>
                          </a:ln>
                          <a:solidFill>
                            <a:prstClr val="black"/>
                          </a:solidFill>
                          <a:effectLst/>
                          <a:uLnTx/>
                          <a:uFillTx/>
                          <a:latin typeface="+mn-lt"/>
                          <a:ea typeface="+mn-ea"/>
                          <a:cs typeface="+mn-cs"/>
                        </a:rPr>
                        <a:t>
Nos inspira sentir el apoyo de jovenes deportistas que han dejado el nombre de nuestro país muy en alto, en sus respectivas disciplinas deportivas. Creemos en el deporte como un motor de transformación social, y estamos comprometidos con estimularlo y apoyarlo desde nuestro Gobierno Nacional.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0093172"/>
                  </a:ext>
                </a:extLst>
              </a:tr>
            </a:tbl>
          </a:graphicData>
        </a:graphic>
      </p:graphicFrame>
      <p:sp>
        <p:nvSpPr>
          <p:cNvPr id="4" name="Text Placeholder 3">
            <a:extLst>
              <a:ext uri="{FF2B5EF4-FFF2-40B4-BE49-F238E27FC236}">
                <a16:creationId xmlns:a16="http://schemas.microsoft.com/office/drawing/2014/main" id="{A43E09CD-0782-45FF-8D0F-72719CCAB66D}"/>
              </a:ext>
            </a:extLst>
          </p:cNvPr>
          <p:cNvSpPr>
            <a:spLocks noGrp="1"/>
          </p:cNvSpPr>
          <p:nvPr>
            <p:ph type="body" sz="quarter" idx="14"/>
          </p:nvPr>
        </p:nvSpPr>
        <p:spPr/>
        <p:txBody>
          <a:bodyPr/>
          <a:lstStyle/>
          <a:p>
            <a:r>
              <a:rPr lang="en-US"/>
              <a:t>03/25/2018 - 03/26/2018</a:t>
            </a:r>
          </a:p>
        </p:txBody>
      </p:sp>
    </p:spTree>
    <p:extLst>
      <p:ext uri="{BB962C8B-B14F-4D97-AF65-F5344CB8AC3E}">
        <p14:creationId xmlns:p14="http://schemas.microsoft.com/office/powerpoint/2010/main" val="26933359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1158</Words>
  <Application>Microsoft Office PowerPoint</Application>
  <PresentationFormat>On-screen Show (4:3)</PresentationFormat>
  <Paragraphs>730</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14</dc:title>
  <dc:creator>Administrator</dc:creator>
  <cp:lastModifiedBy>Administrator</cp:lastModifiedBy>
  <cp:revision>1</cp:revision>
  <dcterms:created xsi:type="dcterms:W3CDTF">2018-03-27T14:30:06Z</dcterms:created>
  <dcterms:modified xsi:type="dcterms:W3CDTF">2018-03-27T14:36:56Z</dcterms:modified>
</cp:coreProperties>
</file>