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4E43E-D1CF-41C6-AE69-69FECB733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CBS Sports IG set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38D3FD-3661-4BEF-88A0-0684E80D74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4561424"/>
              </p:ext>
            </p:extLst>
          </p:nvPr>
        </p:nvGraphicFramePr>
        <p:xfrm>
          <a:off x="457200" y="1731963"/>
          <a:ext cx="781812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8946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71147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24315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50071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48559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3634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64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- 2021-02-09 08:27:11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tristan_wirfs74 👏👏👏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13:14:46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64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- 2021-02-07 00:09:16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moment they found out they were Hall of Famers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02/23/2021 19:15:10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42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- 2021-02-10 09:36:32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Note to teams in Super Bowl LVI: you don't wanna win the coin toss.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02/27/2021 19:15:01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974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- 2021-02-10 15:55:37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😂 picksixpod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02/28/2021 07:14:30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8.2662 %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285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- 2021-02-10 21:23:34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Tom Brady 🤝 Florida (picksixpod)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02/28/2021 13:15:26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8.2564 %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623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- 2021-02-25 15:15:00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That time the atlantafalcons started breaking news.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03/10/2021 13:14:04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8.1486 %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324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- 2021-02-10 17:19:41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Run it back? Nah. We goin' for two? Absolutely.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02/28/2021 13:15:26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819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- 2021-02-02 20:33:39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 just doesn't feel right...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02/20/2021 19:14:49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8.1869 %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13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- 2021-02-19 13:31:23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There will never be another player quite like Ed Reed.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03/06/2021 19:13:03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382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20819-24FE-4A19-8E57-4DB2704A08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904526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10B5D-B6FD-41E0-95E1-D45F2A722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CBS Sports IG set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DE7BF0-E67C-434A-BC16-3122658996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6097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281904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92329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48430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98289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8003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6656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655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- 2021-02-10 18:13:09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✌️✌️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02/28/2021 13:15:26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7.7790 %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313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- 2021-02-07 22:03:50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✌️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02/24/2021 13:15:41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29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- 2021-02-09 10:20:17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Antoine Winfield Jr. won't let Tyreek forget. (drawnoffsides)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13:14:46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7.5888 %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78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- 2021-02-05 14:37:05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Tom Brady is notorious for his team's slow starts in the Super Bowl.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02/22/2021 19:15:24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7.5982 %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725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- 2021-02-09 12:18:03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8 &gt;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13:14:46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20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- 2021-02-13 19:10:39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Now THAT is a jam-packed week for TB12.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03/02/2021 07:13:19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7.1826 %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3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- 2021-02-08 17:30:46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Mike Evans has his priorities in order.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02/25/2021 19:15:08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7.0181 %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387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- 2021-02-08 11:49:55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 kicker Ryan Succop was also a new addition, so all 31 points were scored by new guys.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02/25/2021 13:14:56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10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- 2021-02-10 13:39:26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Cole just built different 😤😤😤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02/28/2021 07:14:30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6.5839 %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923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28F41-5844-4165-B1E9-A1944ABCBE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2044210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5DB72-1BB8-4569-BC34-A5C08B48F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CBS Sports IG set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A59935-BDF2-4C68-B8E2-93654551E2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2826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640435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32613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66224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48777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72651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7145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79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- 2021-02-13 10:37:10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might've been the best route from Jerry Jeudy's rookie season. (thecheckdown)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03/02/2021 07:13:19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6.5372 %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- 2021-02-17 14:55:48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adamsandler inspired former NFL lineman richohrnberger to visualize and attack his football dreams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03/05/2021 13:14:00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991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- 2021-02-16 10:36:09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35-year-old Peterson still showed some burst with 604 rush yards and 7 TD this past season. Could he make it to 40?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03/04/2021 13:14:50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6.3339 %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920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- 2021-02-13 17:06:00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What's crazy is the Bucs have only made the playoffs four times in this span.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03/02/2021 07:13:19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80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- 2021-02-28 08:11:33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Still one of the coolest visuals we've ever seen.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03/10/2021 13:14:03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8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- 2021-02-09 22:05:14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Gronk lost his trophy privileges 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02/27/2021 13:14:39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846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cbssports - 2021-02-03 22:30:21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true blessing in disguise.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02/22/2021 07:15:10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6.0646 %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698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7B25B-4B53-44C5-AD0D-E7A9E06265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21498884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368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Posts Table | CBS Sports IG set - 1 of 3</vt:lpstr>
      <vt:lpstr>Instagram Posts Table | CBS Sports IG set - 2 of 3</vt:lpstr>
      <vt:lpstr>Instagram Posts Table | CBS Sports IG set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CBS Sports IG set - 1 of 3</dc:title>
  <dc:creator>Frederik Peiniger</dc:creator>
  <cp:lastModifiedBy>Frederik Peiniger</cp:lastModifiedBy>
  <cp:revision>1</cp:revision>
  <dcterms:created xsi:type="dcterms:W3CDTF">2021-03-10T20:35:12Z</dcterms:created>
  <dcterms:modified xsi:type="dcterms:W3CDTF">2021-03-10T20:36:30Z</dcterms:modified>
</cp:coreProperties>
</file>