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BDC0A-86C8-4577-95FA-A95CACD2A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NASCAR IG tracker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49D329-87EA-4D73-93A6-4C70AAE29D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2916288"/>
              </p:ext>
            </p:extLst>
          </p:nvPr>
        </p:nvGraphicFramePr>
        <p:xfrm>
          <a:off x="457200" y="1731963"/>
          <a:ext cx="7982712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44361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1816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3166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9048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2390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2026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8788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2435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781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9355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302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nascar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1062219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4319327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0.9277 %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2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nascaronfox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545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nascaronnbc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1149095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2.4278 %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88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AD62F8-23EC-4888-86F5-C48B33608A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07/01/2019 - 08/18/2019</a:t>
            </a:r>
          </a:p>
        </p:txBody>
      </p:sp>
    </p:spTree>
    <p:extLst>
      <p:ext uri="{BB962C8B-B14F-4D97-AF65-F5344CB8AC3E}">
        <p14:creationId xmlns:p14="http://schemas.microsoft.com/office/powerpoint/2010/main" val="4359417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NASCAR IG tracker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NASCAR IG tracker</dc:title>
  <dc:creator>Frederik Peiniger</dc:creator>
  <cp:lastModifiedBy>Frederik Peiniger</cp:lastModifiedBy>
  <cp:revision>1</cp:revision>
  <dcterms:created xsi:type="dcterms:W3CDTF">2020-08-18T13:59:55Z</dcterms:created>
  <dcterms:modified xsi:type="dcterms:W3CDTF">2020-08-18T14:00:05Z</dcterms:modified>
</cp:coreProperties>
</file>