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98D46-3A35-428D-AB76-98F42DE06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General Sports - FB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7FE090-B05F-45EB-AFD5-6194DD74C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748032"/>
              </p:ext>
            </p:extLst>
          </p:nvPr>
        </p:nvGraphicFramePr>
        <p:xfrm>
          <a:off x="457200" y="1731963"/>
          <a:ext cx="683056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559590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345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02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1791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0576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7930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5386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172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6642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0689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2163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5486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3501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6424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594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8327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770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8715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938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5806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220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7695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168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361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19876902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186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B5FF9-E8C7-446E-AD36-BAF697D48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3293478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703-288F-4E1C-AB9D-2F67454FC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General Sports - FB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F12A7E-A5CA-481B-A782-F73FB79DDA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9364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814846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2937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099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8401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616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630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025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807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0983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5217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865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4347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640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7306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3539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29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952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232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9794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761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3490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9148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8397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78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14247111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51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5DB77-B4C3-4F11-BF1A-69D810ED4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1955918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B3B2D-47E8-48B5-A1D8-F90DCD710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General Sports - FB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D48ADD-07C3-4D65-9937-0448E7853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0306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945188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2457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7703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873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4155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043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334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746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380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7254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792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1831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135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670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1312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4085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827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0171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625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631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189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426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56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776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FOX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9528636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130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DE8D0-83D4-4CDC-96CA-A702E6D47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3417591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ED5F8-3CC6-45E0-B693-2FC1B0E55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General Sports - FB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AF2060-2524-47D8-A46D-4E506122DB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116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893406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792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8479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762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377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7983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592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8540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4752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2103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6235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064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278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3824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637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0484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157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1974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689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2734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4997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6593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6395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72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Bleacher Report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503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5909A-A926-4354-A701-A31B8D1E20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1034805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2E3E1-F138-4394-8F98-09BD3797F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General Sports - FB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8DD90B-7BB1-44F1-B5B1-F6A3C089F1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2371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967447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3476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098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6975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0903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4785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4552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817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2915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4943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964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7384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163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816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417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8797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6812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9096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974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582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03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583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002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73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CBS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3822489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380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93603-9397-4AA5-B75A-82E6FE1DA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2709491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A41AA-4B9A-45EC-AE58-BDF01BE25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General Sports - FB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149DA9-DB54-4BE1-878E-B36C171438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3908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97062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4154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118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381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313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6202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4003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4586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262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221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0500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8000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7584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8893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1976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329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8320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05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212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6269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700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748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692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05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Barstool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3686414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209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1B534-3D39-434D-83CD-29EB6158F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1199634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7EF3F-5616-4504-8864-71C1758A2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General Sports - FB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FAB85-B096-4D09-B55F-1C590521AC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9171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706042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9717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5883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0572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7965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9488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8046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1492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3581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253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051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632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511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8591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5119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9049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2348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28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311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3046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1166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899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535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97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 Illustrated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3123676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847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C48B3-FFB5-4233-A844-9AA546FFE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649342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901A2-5021-48E6-BD4C-BA8BF7CC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General Sports - FB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E88A37-E1D3-4F0D-936B-D03CA7399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012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833354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447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1235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630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6806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74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2406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222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969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345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0754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4645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6931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2761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306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711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028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5893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0702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3214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903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747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858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12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NBC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166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36DAE-0424-4A6F-8091-471355F64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3163967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EE09B-AC21-429D-85D1-6C1C71811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General Sports - FB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6F4B18-6D70-4FA7-8B6D-E8E1E7EC23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4930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86711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644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255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71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4813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057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54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3789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6391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458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906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2216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5160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8217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8804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8769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0285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210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211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6443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6220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028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846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180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SB 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818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7FDD6-5A1A-49EF-ACC0-8A30ECB87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36136540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669</Words>
  <Application>Microsoft Office PowerPoint</Application>
  <PresentationFormat>On-screen Show (4:3)</PresentationFormat>
  <Paragraphs>432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Facebook Key Metrics Table | General Sports - FB - 1 of 9</vt:lpstr>
      <vt:lpstr>Facebook Key Metrics Table | General Sports - FB - 2 of 9</vt:lpstr>
      <vt:lpstr>Facebook Key Metrics Table | General Sports - FB - 3 of 9</vt:lpstr>
      <vt:lpstr>Facebook Key Metrics Table | General Sports - FB - 4 of 9</vt:lpstr>
      <vt:lpstr>Facebook Key Metrics Table | General Sports - FB - 5 of 9</vt:lpstr>
      <vt:lpstr>Facebook Key Metrics Table | General Sports - FB - 6 of 9</vt:lpstr>
      <vt:lpstr>Facebook Key Metrics Table | General Sports - FB - 7 of 9</vt:lpstr>
      <vt:lpstr>Facebook Key Metrics Table | General Sports - FB - 8 of 9</vt:lpstr>
      <vt:lpstr>Facebook Key Metrics Table | General Sports - FB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General Sports - FB - 1 of 9</dc:title>
  <dc:creator>Frederik Peiniger</dc:creator>
  <cp:lastModifiedBy>Frederik Peiniger</cp:lastModifiedBy>
  <cp:revision>1</cp:revision>
  <dcterms:created xsi:type="dcterms:W3CDTF">2020-03-23T22:53:41Z</dcterms:created>
  <dcterms:modified xsi:type="dcterms:W3CDTF">2020-03-23T22:56:47Z</dcterms:modified>
</cp:coreProperties>
</file>