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NBC Sports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43070</c:v>
                </c:pt>
                <c:pt idx="1">
                  <c:v>43101</c:v>
                </c:pt>
                <c:pt idx="2">
                  <c:v>43132</c:v>
                </c:pt>
                <c:pt idx="3">
                  <c:v>43160</c:v>
                </c:pt>
                <c:pt idx="4">
                  <c:v>43191</c:v>
                </c:pt>
                <c:pt idx="5">
                  <c:v>43221</c:v>
                </c:pt>
                <c:pt idx="6">
                  <c:v>43252</c:v>
                </c:pt>
                <c:pt idx="7">
                  <c:v>43282</c:v>
                </c:pt>
                <c:pt idx="8">
                  <c:v>43313</c:v>
                </c:pt>
                <c:pt idx="9">
                  <c:v>43344</c:v>
                </c:pt>
                <c:pt idx="10">
                  <c:v>43374</c:v>
                </c:pt>
                <c:pt idx="11">
                  <c:v>43405</c:v>
                </c:pt>
                <c:pt idx="12">
                  <c:v>43435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879830</c:v>
                </c:pt>
                <c:pt idx="1">
                  <c:v>888153</c:v>
                </c:pt>
                <c:pt idx="2">
                  <c:v>898198</c:v>
                </c:pt>
                <c:pt idx="3">
                  <c:v>904128</c:v>
                </c:pt>
                <c:pt idx="4">
                  <c:v>909557</c:v>
                </c:pt>
                <c:pt idx="5">
                  <c:v>914230</c:v>
                </c:pt>
                <c:pt idx="6">
                  <c:v>919835</c:v>
                </c:pt>
                <c:pt idx="7">
                  <c:v>910158</c:v>
                </c:pt>
                <c:pt idx="8">
                  <c:v>915544</c:v>
                </c:pt>
                <c:pt idx="9">
                  <c:v>921812</c:v>
                </c:pt>
                <c:pt idx="10">
                  <c:v>933358</c:v>
                </c:pt>
                <c:pt idx="11">
                  <c:v>934452</c:v>
                </c:pt>
                <c:pt idx="12">
                  <c:v>938755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25D-4F86-A38F-AF9332A12C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2290696"/>
        <c:axId val="263932880"/>
      </c:lineChart>
      <c:dateAx>
        <c:axId val="262290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932880"/>
        <c:crosses val="autoZero"/>
        <c:auto val="1"/>
        <c:lblOffset val="100"/>
        <c:baseTimeUnit val="months"/>
      </c:dateAx>
      <c:valAx>
        <c:axId val="263932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290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D753D-72D2-4B87-9F33-9D655AF54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NBC Sports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FDC8C5-4441-4B14-9EC6-CDD97AEC59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913590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ECE884-C166-45D7-88C0-2A59756A88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1927E6-D3F2-4F5F-81C7-3A0C7C941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4912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Followers Total | NBC Sports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NBC Sports</dc:title>
  <dc:creator>Frederik Peiniger</dc:creator>
  <cp:lastModifiedBy>Frederik Peiniger</cp:lastModifiedBy>
  <cp:revision>1</cp:revision>
  <dcterms:created xsi:type="dcterms:W3CDTF">2020-01-03T16:33:55Z</dcterms:created>
  <dcterms:modified xsi:type="dcterms:W3CDTF">2020-01-03T16:34:01Z</dcterms:modified>
</cp:coreProperties>
</file>