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@SNFonNBC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760976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E44-4AF2-8B71-BBBDF3219A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@NBCSports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959483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9E44-4AF2-8B71-BBBDF3219A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@NBCSN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293174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9E44-4AF2-8B71-BBBDF3219A08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@NBCOlympics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918959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9E44-4AF2-8B71-BBBDF3219A08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@NHLonNBCSports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652270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9E44-4AF2-8B71-BBBDF3219A08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@NBCSportsSoccer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506478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9E44-4AF2-8B71-BBBDF3219A08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@NASCARonNBC</c:v>
                </c:pt>
              </c:strCache>
            </c:strRef>
          </c:tx>
          <c:spPr>
            <a:ln w="28575" cap="rnd">
              <a:solidFill>
                <a:schemeClr val="accent1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165057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9E44-4AF2-8B71-BBBDF3219A08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@IndyCaronNBC</c:v>
                </c:pt>
              </c:strCache>
            </c:strRef>
          </c:tx>
          <c:spPr>
            <a:ln w="28575" cap="rnd">
              <a:solidFill>
                <a:schemeClr val="accent2">
                  <a:lumMod val="60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43646</c:v>
                </c:pt>
              </c:numCache>
            </c:numRef>
          </c:cat>
          <c:val>
            <c:numRef>
              <c:f>Sheet1!$I$2</c:f>
              <c:numCache>
                <c:formatCode>General</c:formatCode>
                <c:ptCount val="1"/>
                <c:pt idx="0">
                  <c:v>41451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9E44-4AF2-8B71-BBBDF3219A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885400"/>
        <c:axId val="254885728"/>
      </c:lineChart>
      <c:dateAx>
        <c:axId val="2548854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85728"/>
        <c:crosses val="autoZero"/>
        <c:auto val="1"/>
        <c:lblOffset val="100"/>
        <c:baseTimeUnit val="days"/>
      </c:dateAx>
      <c:valAx>
        <c:axId val="25488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885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7/1/2019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24D99E-110C-4039-93EE-F3606AEE5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 | Flagships TW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C67F012-49F6-4FCB-93E7-A7A9CF1B1FB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9888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028257-49BF-4758-B279-1003322FB7F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06/30/2019 - 06/30/2019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C95F64-23C2-4884-AB92-1D11AF4C67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080210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Followers Total | Flagships TW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Followers Total | Flagships TW</dc:title>
  <dc:creator>Frederik Peiniger</dc:creator>
  <cp:lastModifiedBy>Frederik Peiniger</cp:lastModifiedBy>
  <cp:revision>1</cp:revision>
  <dcterms:created xsi:type="dcterms:W3CDTF">2019-07-01T23:54:23Z</dcterms:created>
  <dcterms:modified xsi:type="dcterms:W3CDTF">2019-07-01T23:54:29Z</dcterms:modified>
</cp:coreProperties>
</file>