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01" d="100"/>
          <a:sy n="101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ED54-40B9-A620-3B500C29AB2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ED54-40B9-A620-3B500C29AB2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ED54-40B9-A620-3B500C29AB2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ED54-40B9-A620-3B500C29AB2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ED54-40B9-A620-3B500C29AB2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ED54-40B9-A620-3B500C29AB2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extLst>
            <c:ext xmlns:c16="http://schemas.microsoft.com/office/drawing/2014/chart" uri="{C3380CC4-5D6E-409C-BE32-E72D297353CC}">
              <c16:uniqueId val="{00000006-ED54-40B9-A620-3B500C29AB2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extLst>
            <c:ext xmlns:c16="http://schemas.microsoft.com/office/drawing/2014/chart" uri="{C3380CC4-5D6E-409C-BE32-E72D297353CC}">
              <c16:uniqueId val="{00000007-ED54-40B9-A620-3B500C29A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454976"/>
        <c:axId val="289456616"/>
      </c:barChart>
      <c:catAx>
        <c:axId val="28945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56616"/>
        <c:crosses val="autoZero"/>
        <c:auto val="1"/>
        <c:lblAlgn val="ctr"/>
        <c:lblOffset val="100"/>
        <c:noMultiLvlLbl val="0"/>
      </c:catAx>
      <c:valAx>
        <c:axId val="28945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5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9DBF3-5835-4A9D-8FFF-DAAA27E8C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FOX Sports FB 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65BF5B-3D7B-41B2-B7E6-756DFDDB6F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3037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73CB1-5ABD-47A3-BEBD-FDCB7F47F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A0424-FDCB-447D-ABC9-7A2BE5F76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4964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FOX Sports FB 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FOX Sports FB Set</dc:title>
  <dc:creator>Frederik Peiniger</dc:creator>
  <cp:lastModifiedBy>Frederik Peiniger</cp:lastModifiedBy>
  <cp:revision>1</cp:revision>
  <dcterms:created xsi:type="dcterms:W3CDTF">2019-04-25T17:21:25Z</dcterms:created>
  <dcterms:modified xsi:type="dcterms:W3CDTF">2019-04-25T17:21:29Z</dcterms:modified>
</cp:coreProperties>
</file>