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2E520-0998-4130-986F-B06F59D9A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Combined IG Posts Table | snfonnbc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FEFE6-4C3A-43BA-8BE5-6B58B5730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894513"/>
              </p:ext>
            </p:extLst>
          </p:nvPr>
        </p:nvGraphicFramePr>
        <p:xfrm>
          <a:off x="457200" y="1731963"/>
          <a:ext cx="8229599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532749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1678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315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0794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163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32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837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0118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717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429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8516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52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- 2019-02-15 18:10:04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We'll get another good look at this QB crop in 2019.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88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- 2019-02-15 15:02:04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@Jaguars are emerging as the favorites to land QB Nick Foles.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27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- 2019-02-15 12:53:53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don't see these logos every day, but they are 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56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- 2019-02-14 18:00:14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Steel City claims another title. Fan experience, ticket prices, and on-field success are all factors included in the rankings.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2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- 2019-02-14 16:53:37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❤️ you, JuJu.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26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- 2019-02-14 13:05:57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Big Cat and Florio draft the best potential landing spots for Antonio Brown. *full video at nbcsports.com*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971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- 2019-02-14 12:19:39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#HappyValentinesDay!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871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0D846-97FD-4A1F-AD77-28A8CCEB6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894324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29B13-C8F9-4381-AE9C-E3073CC54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Combined IG Posts Table | snfonnbc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BE8A5D-428C-4E0B-A953-23EDB0F35F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004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641529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303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042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9960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137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828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9699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7916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519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1427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0192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09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- 2019-02-13 20:05:07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Home is where the heart - er, functional stadium - 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09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- 2019-02-13 16:45:05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#BlackHistoryMonth we remember Fritz Pollard, one of the original pioneers of the @NFL as a player and head coach.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79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- 2019-02-13 15:10:04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@panthers have made game management coach a thing and it is awesome.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5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- 2019-02-13 14:27:50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Now that Joe Flacco is joining the @broncos... what's going to happen with Case Keenum?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41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- 2019-02-13 12:13:39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Joe Flacco will join another Super Bowl MVP, @VonMiller, in Denver.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13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- 2019-02-13 11:24:06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(Flacc) o what do we have here?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2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- 2019-02-13 10:20:25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 the Cardinals bolster their defense or look for Kyler Murray to be their franchise QB?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705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D4FD4-E1DC-46E9-8E76-0B1D190D9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040940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E19AB-00D6-461F-A4C4-B40E6218C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Combined IG Posts Table | snfonnbc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F09022-6D04-423B-8E19-C3DA5D795C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7845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094559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2946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7129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3862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850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042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186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992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5702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764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641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99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- 2019-02-12 20:00:12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here's this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47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- 2019-02-12 17:10:05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Khalil Mack, Amari Cooper, and Marcus Davenport trades will cost these squads in April.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58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- 2019-02-12 14:43:06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QB, QB on the wall, who will be the first one chosen of them all?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00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- 2019-02-12 13:28:01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Step right up, other 31 teams!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87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- 2019-02-12 12:44:18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 word? 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70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- 2019-02-12 12:18:54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Nope, no cooler way to score a touchdown, confirmed. @thecheckdown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674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- 2019-02-11 18:02:04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name to rule them all.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619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EF0F2-25A3-47DF-A16D-C3B8FA4A2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3557269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2E45D-BFFC-44E7-90D3-76B4DA7DD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Combined IG Posts Table | snfonnbc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F006A7-3D93-49A3-9C41-54F6C4EB69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1535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454557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6711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8151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523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8174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6938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693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133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0016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2834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9161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23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- 2019-02-11 15:58:05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Redemption could be on the horizon for these NFC squads.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33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- 2019-02-11 15:16:23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@patriots have been the model franchise in a turbulent division.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28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- 2019-02-11 14:14:42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Browns GM John Dorsey drafted Hunt while with the Chiefs in 2016.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41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snfonnbc - 2019-02-11 12:51:40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Kyler Murray announced on Twitter that he will be focusing on football.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8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75440-9A24-415F-A00C-2033B109B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02/11/2019 - 02/17/2019</a:t>
            </a:r>
          </a:p>
        </p:txBody>
      </p:sp>
    </p:spTree>
    <p:extLst>
      <p:ext uri="{BB962C8B-B14F-4D97-AF65-F5344CB8AC3E}">
        <p14:creationId xmlns:p14="http://schemas.microsoft.com/office/powerpoint/2010/main" val="787191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608</Words>
  <Application>Microsoft Office PowerPoint</Application>
  <PresentationFormat>On-screen Show (4:3)</PresentationFormat>
  <Paragraphs>326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Combined IG Posts Table | snfonnbc - 1 of 4</vt:lpstr>
      <vt:lpstr>Instagram Combined IG Posts Table | snfonnbc - 2 of 4</vt:lpstr>
      <vt:lpstr>Instagram Combined IG Posts Table | snfonnbc - 3 of 4</vt:lpstr>
      <vt:lpstr>Instagram Combined IG Posts Table | snfonnbc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Combined IG Posts Table | snfonnbc - 1 of 4</dc:title>
  <dc:creator>Frederik Peiniger</dc:creator>
  <cp:lastModifiedBy>Frederik Peiniger</cp:lastModifiedBy>
  <cp:revision>1</cp:revision>
  <dcterms:created xsi:type="dcterms:W3CDTF">2019-02-19T20:42:23Z</dcterms:created>
  <dcterms:modified xsi:type="dcterms:W3CDTF">2019-02-19T20:46:33Z</dcterms:modified>
</cp:coreProperties>
</file>