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Nike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43451</c:v>
                </c:pt>
                <c:pt idx="1">
                  <c:v>43458</c:v>
                </c:pt>
                <c:pt idx="2">
                  <c:v>43465</c:v>
                </c:pt>
                <c:pt idx="3">
                  <c:v>43472</c:v>
                </c:pt>
                <c:pt idx="4">
                  <c:v>43479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890119</c:v>
                </c:pt>
                <c:pt idx="1">
                  <c:v>900298</c:v>
                </c:pt>
                <c:pt idx="2">
                  <c:v>902234</c:v>
                </c:pt>
                <c:pt idx="3">
                  <c:v>905382</c:v>
                </c:pt>
                <c:pt idx="4">
                  <c:v>907685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C5-4777-8B91-23438FB8D5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 Bull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43451</c:v>
                </c:pt>
                <c:pt idx="1">
                  <c:v>43458</c:v>
                </c:pt>
                <c:pt idx="2">
                  <c:v>43465</c:v>
                </c:pt>
                <c:pt idx="3">
                  <c:v>43472</c:v>
                </c:pt>
                <c:pt idx="4">
                  <c:v>43479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8044615</c:v>
                </c:pt>
                <c:pt idx="1">
                  <c:v>8070307</c:v>
                </c:pt>
                <c:pt idx="2">
                  <c:v>8090468</c:v>
                </c:pt>
                <c:pt idx="3">
                  <c:v>8112741</c:v>
                </c:pt>
                <c:pt idx="4">
                  <c:v>8120150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C5-4777-8B91-23438FB8D5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Marvel Entertainment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43451</c:v>
                </c:pt>
                <c:pt idx="1">
                  <c:v>43458</c:v>
                </c:pt>
                <c:pt idx="2">
                  <c:v>43465</c:v>
                </c:pt>
                <c:pt idx="3">
                  <c:v>43472</c:v>
                </c:pt>
                <c:pt idx="4">
                  <c:v>43479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10252682</c:v>
                </c:pt>
                <c:pt idx="1">
                  <c:v>10299008</c:v>
                </c:pt>
                <c:pt idx="2">
                  <c:v>10336273</c:v>
                </c:pt>
                <c:pt idx="3">
                  <c:v>10379323</c:v>
                </c:pt>
                <c:pt idx="4">
                  <c:v>10463656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C5-4777-8B91-23438FB8D5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Disney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43451</c:v>
                </c:pt>
                <c:pt idx="1">
                  <c:v>43458</c:v>
                </c:pt>
                <c:pt idx="2">
                  <c:v>43465</c:v>
                </c:pt>
                <c:pt idx="3">
                  <c:v>43472</c:v>
                </c:pt>
                <c:pt idx="4">
                  <c:v>43479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3336557</c:v>
                </c:pt>
                <c:pt idx="1">
                  <c:v>3349400</c:v>
                </c:pt>
                <c:pt idx="2">
                  <c:v>3361883</c:v>
                </c:pt>
                <c:pt idx="3">
                  <c:v>3375060</c:v>
                </c:pt>
                <c:pt idx="4">
                  <c:v>3380075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C5-4777-8B91-23438FB8D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35800"/>
        <c:axId val="292334488"/>
      </c:lineChart>
      <c:dateAx>
        <c:axId val="292335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34488"/>
        <c:crosses val="autoZero"/>
        <c:auto val="1"/>
        <c:lblOffset val="100"/>
        <c:baseTimeUnit val="days"/>
      </c:dateAx>
      <c:valAx>
        <c:axId val="29233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3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E541A-A6F1-471C-8973-B0F78F987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YouTube Best In Class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0DC10B-E5AC-48FB-B53B-D0F61DAC12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9983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D06A8-02F3-4F32-A2FD-DA8D67E82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12/17/2018 - 01/20/2019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EDDA6-875A-4CFC-8BAC-48EB94C24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5225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| YouTube Best In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| YouTube Best In Class</dc:title>
  <dc:creator>Frederik Peiniger</dc:creator>
  <cp:lastModifiedBy>Frederik Peiniger</cp:lastModifiedBy>
  <cp:revision>1</cp:revision>
  <dcterms:created xsi:type="dcterms:W3CDTF">2019-01-16T20:15:55Z</dcterms:created>
  <dcterms:modified xsi:type="dcterms:W3CDTF">2019-01-16T20:16:01Z</dcterms:modified>
</cp:coreProperties>
</file>