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@comcast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Sheet1!$A$2:$A$459</c:f>
              <c:numCache>
                <c:formatCode>m/d/yyyy</c:formatCode>
                <c:ptCount val="458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  <c:pt idx="31">
                  <c:v>42979</c:v>
                </c:pt>
                <c:pt idx="32">
                  <c:v>42980</c:v>
                </c:pt>
                <c:pt idx="33">
                  <c:v>42981</c:v>
                </c:pt>
                <c:pt idx="34">
                  <c:v>42982</c:v>
                </c:pt>
                <c:pt idx="35">
                  <c:v>42983</c:v>
                </c:pt>
                <c:pt idx="36">
                  <c:v>42984</c:v>
                </c:pt>
                <c:pt idx="37">
                  <c:v>42985</c:v>
                </c:pt>
                <c:pt idx="38">
                  <c:v>42986</c:v>
                </c:pt>
                <c:pt idx="39">
                  <c:v>42987</c:v>
                </c:pt>
                <c:pt idx="40">
                  <c:v>42988</c:v>
                </c:pt>
                <c:pt idx="41">
                  <c:v>42989</c:v>
                </c:pt>
                <c:pt idx="42">
                  <c:v>42990</c:v>
                </c:pt>
                <c:pt idx="43">
                  <c:v>42991</c:v>
                </c:pt>
                <c:pt idx="44">
                  <c:v>42992</c:v>
                </c:pt>
                <c:pt idx="45">
                  <c:v>42993</c:v>
                </c:pt>
                <c:pt idx="46">
                  <c:v>42994</c:v>
                </c:pt>
                <c:pt idx="47">
                  <c:v>42995</c:v>
                </c:pt>
                <c:pt idx="48">
                  <c:v>42996</c:v>
                </c:pt>
                <c:pt idx="49">
                  <c:v>42997</c:v>
                </c:pt>
                <c:pt idx="50">
                  <c:v>42998</c:v>
                </c:pt>
                <c:pt idx="51">
                  <c:v>42999</c:v>
                </c:pt>
                <c:pt idx="52">
                  <c:v>43000</c:v>
                </c:pt>
                <c:pt idx="53">
                  <c:v>43001</c:v>
                </c:pt>
                <c:pt idx="54">
                  <c:v>43002</c:v>
                </c:pt>
                <c:pt idx="55">
                  <c:v>43003</c:v>
                </c:pt>
                <c:pt idx="56">
                  <c:v>43004</c:v>
                </c:pt>
                <c:pt idx="57">
                  <c:v>43005</c:v>
                </c:pt>
                <c:pt idx="58">
                  <c:v>43006</c:v>
                </c:pt>
                <c:pt idx="59">
                  <c:v>43007</c:v>
                </c:pt>
                <c:pt idx="60">
                  <c:v>43008</c:v>
                </c:pt>
                <c:pt idx="61">
                  <c:v>43009</c:v>
                </c:pt>
                <c:pt idx="62">
                  <c:v>43010</c:v>
                </c:pt>
                <c:pt idx="63">
                  <c:v>43011</c:v>
                </c:pt>
                <c:pt idx="64">
                  <c:v>43012</c:v>
                </c:pt>
                <c:pt idx="65">
                  <c:v>43013</c:v>
                </c:pt>
                <c:pt idx="66">
                  <c:v>43014</c:v>
                </c:pt>
                <c:pt idx="67">
                  <c:v>43015</c:v>
                </c:pt>
                <c:pt idx="68">
                  <c:v>43016</c:v>
                </c:pt>
                <c:pt idx="69">
                  <c:v>43017</c:v>
                </c:pt>
                <c:pt idx="70">
                  <c:v>43018</c:v>
                </c:pt>
                <c:pt idx="71">
                  <c:v>43019</c:v>
                </c:pt>
                <c:pt idx="72">
                  <c:v>43020</c:v>
                </c:pt>
                <c:pt idx="73">
                  <c:v>43021</c:v>
                </c:pt>
                <c:pt idx="74">
                  <c:v>43022</c:v>
                </c:pt>
                <c:pt idx="75">
                  <c:v>43023</c:v>
                </c:pt>
                <c:pt idx="76">
                  <c:v>43024</c:v>
                </c:pt>
                <c:pt idx="77">
                  <c:v>43025</c:v>
                </c:pt>
                <c:pt idx="78">
                  <c:v>43026</c:v>
                </c:pt>
                <c:pt idx="79">
                  <c:v>43027</c:v>
                </c:pt>
                <c:pt idx="80">
                  <c:v>43028</c:v>
                </c:pt>
                <c:pt idx="81">
                  <c:v>43029</c:v>
                </c:pt>
                <c:pt idx="82">
                  <c:v>43030</c:v>
                </c:pt>
                <c:pt idx="83">
                  <c:v>43031</c:v>
                </c:pt>
                <c:pt idx="84">
                  <c:v>43032</c:v>
                </c:pt>
                <c:pt idx="85">
                  <c:v>43033</c:v>
                </c:pt>
                <c:pt idx="86">
                  <c:v>43034</c:v>
                </c:pt>
                <c:pt idx="87">
                  <c:v>43035</c:v>
                </c:pt>
                <c:pt idx="88">
                  <c:v>43036</c:v>
                </c:pt>
                <c:pt idx="89">
                  <c:v>43037</c:v>
                </c:pt>
                <c:pt idx="90">
                  <c:v>43038</c:v>
                </c:pt>
                <c:pt idx="91">
                  <c:v>43039</c:v>
                </c:pt>
                <c:pt idx="92">
                  <c:v>43040</c:v>
                </c:pt>
                <c:pt idx="93">
                  <c:v>43041</c:v>
                </c:pt>
                <c:pt idx="94">
                  <c:v>43042</c:v>
                </c:pt>
                <c:pt idx="95">
                  <c:v>43043</c:v>
                </c:pt>
                <c:pt idx="96">
                  <c:v>43044</c:v>
                </c:pt>
                <c:pt idx="97">
                  <c:v>43045</c:v>
                </c:pt>
                <c:pt idx="98">
                  <c:v>43046</c:v>
                </c:pt>
                <c:pt idx="99">
                  <c:v>43047</c:v>
                </c:pt>
                <c:pt idx="100">
                  <c:v>43048</c:v>
                </c:pt>
                <c:pt idx="101">
                  <c:v>43049</c:v>
                </c:pt>
                <c:pt idx="102">
                  <c:v>43050</c:v>
                </c:pt>
                <c:pt idx="103">
                  <c:v>43051</c:v>
                </c:pt>
                <c:pt idx="104">
                  <c:v>43052</c:v>
                </c:pt>
                <c:pt idx="105">
                  <c:v>43053</c:v>
                </c:pt>
                <c:pt idx="106">
                  <c:v>43054</c:v>
                </c:pt>
                <c:pt idx="107">
                  <c:v>43055</c:v>
                </c:pt>
                <c:pt idx="108">
                  <c:v>43056</c:v>
                </c:pt>
                <c:pt idx="109">
                  <c:v>43057</c:v>
                </c:pt>
                <c:pt idx="110">
                  <c:v>43058</c:v>
                </c:pt>
                <c:pt idx="111">
                  <c:v>43059</c:v>
                </c:pt>
                <c:pt idx="112">
                  <c:v>43060</c:v>
                </c:pt>
                <c:pt idx="113">
                  <c:v>43061</c:v>
                </c:pt>
                <c:pt idx="114">
                  <c:v>43062</c:v>
                </c:pt>
                <c:pt idx="115">
                  <c:v>43063</c:v>
                </c:pt>
                <c:pt idx="116">
                  <c:v>43064</c:v>
                </c:pt>
                <c:pt idx="117">
                  <c:v>43065</c:v>
                </c:pt>
                <c:pt idx="118">
                  <c:v>43066</c:v>
                </c:pt>
                <c:pt idx="119">
                  <c:v>43067</c:v>
                </c:pt>
                <c:pt idx="120">
                  <c:v>43068</c:v>
                </c:pt>
                <c:pt idx="121">
                  <c:v>43069</c:v>
                </c:pt>
                <c:pt idx="122">
                  <c:v>43070</c:v>
                </c:pt>
                <c:pt idx="123">
                  <c:v>43071</c:v>
                </c:pt>
                <c:pt idx="124">
                  <c:v>43072</c:v>
                </c:pt>
                <c:pt idx="125">
                  <c:v>43073</c:v>
                </c:pt>
                <c:pt idx="126">
                  <c:v>43074</c:v>
                </c:pt>
                <c:pt idx="127">
                  <c:v>43075</c:v>
                </c:pt>
                <c:pt idx="128">
                  <c:v>43076</c:v>
                </c:pt>
                <c:pt idx="129">
                  <c:v>43077</c:v>
                </c:pt>
                <c:pt idx="130">
                  <c:v>43078</c:v>
                </c:pt>
                <c:pt idx="131">
                  <c:v>43079</c:v>
                </c:pt>
                <c:pt idx="132">
                  <c:v>43080</c:v>
                </c:pt>
                <c:pt idx="133">
                  <c:v>43081</c:v>
                </c:pt>
                <c:pt idx="134">
                  <c:v>43082</c:v>
                </c:pt>
                <c:pt idx="135">
                  <c:v>43083</c:v>
                </c:pt>
                <c:pt idx="136">
                  <c:v>43084</c:v>
                </c:pt>
                <c:pt idx="137">
                  <c:v>43085</c:v>
                </c:pt>
                <c:pt idx="138">
                  <c:v>43086</c:v>
                </c:pt>
                <c:pt idx="139">
                  <c:v>43087</c:v>
                </c:pt>
                <c:pt idx="140">
                  <c:v>43088</c:v>
                </c:pt>
                <c:pt idx="141">
                  <c:v>43089</c:v>
                </c:pt>
                <c:pt idx="142">
                  <c:v>43090</c:v>
                </c:pt>
                <c:pt idx="143">
                  <c:v>43091</c:v>
                </c:pt>
                <c:pt idx="144">
                  <c:v>43092</c:v>
                </c:pt>
                <c:pt idx="145">
                  <c:v>43093</c:v>
                </c:pt>
                <c:pt idx="146">
                  <c:v>43094</c:v>
                </c:pt>
                <c:pt idx="147">
                  <c:v>43095</c:v>
                </c:pt>
                <c:pt idx="148">
                  <c:v>43096</c:v>
                </c:pt>
                <c:pt idx="149">
                  <c:v>43097</c:v>
                </c:pt>
                <c:pt idx="150">
                  <c:v>43098</c:v>
                </c:pt>
                <c:pt idx="151">
                  <c:v>43099</c:v>
                </c:pt>
                <c:pt idx="152">
                  <c:v>43100</c:v>
                </c:pt>
                <c:pt idx="153">
                  <c:v>43101</c:v>
                </c:pt>
                <c:pt idx="154">
                  <c:v>43102</c:v>
                </c:pt>
                <c:pt idx="155">
                  <c:v>43103</c:v>
                </c:pt>
                <c:pt idx="156">
                  <c:v>43104</c:v>
                </c:pt>
                <c:pt idx="157">
                  <c:v>43105</c:v>
                </c:pt>
                <c:pt idx="158">
                  <c:v>43106</c:v>
                </c:pt>
                <c:pt idx="159">
                  <c:v>43107</c:v>
                </c:pt>
                <c:pt idx="160">
                  <c:v>43108</c:v>
                </c:pt>
                <c:pt idx="161">
                  <c:v>43109</c:v>
                </c:pt>
                <c:pt idx="162">
                  <c:v>43110</c:v>
                </c:pt>
                <c:pt idx="163">
                  <c:v>43111</c:v>
                </c:pt>
                <c:pt idx="164">
                  <c:v>43112</c:v>
                </c:pt>
                <c:pt idx="165">
                  <c:v>43113</c:v>
                </c:pt>
                <c:pt idx="166">
                  <c:v>43114</c:v>
                </c:pt>
                <c:pt idx="167">
                  <c:v>43115</c:v>
                </c:pt>
                <c:pt idx="168">
                  <c:v>43116</c:v>
                </c:pt>
                <c:pt idx="169">
                  <c:v>43117</c:v>
                </c:pt>
                <c:pt idx="170">
                  <c:v>43118</c:v>
                </c:pt>
                <c:pt idx="171">
                  <c:v>43119</c:v>
                </c:pt>
                <c:pt idx="172">
                  <c:v>43120</c:v>
                </c:pt>
                <c:pt idx="173">
                  <c:v>43121</c:v>
                </c:pt>
                <c:pt idx="174">
                  <c:v>43122</c:v>
                </c:pt>
                <c:pt idx="175">
                  <c:v>43123</c:v>
                </c:pt>
                <c:pt idx="176">
                  <c:v>43124</c:v>
                </c:pt>
                <c:pt idx="177">
                  <c:v>43125</c:v>
                </c:pt>
                <c:pt idx="178">
                  <c:v>43126</c:v>
                </c:pt>
                <c:pt idx="179">
                  <c:v>43127</c:v>
                </c:pt>
                <c:pt idx="180">
                  <c:v>43128</c:v>
                </c:pt>
                <c:pt idx="181">
                  <c:v>43129</c:v>
                </c:pt>
                <c:pt idx="182">
                  <c:v>43130</c:v>
                </c:pt>
                <c:pt idx="183">
                  <c:v>43131</c:v>
                </c:pt>
                <c:pt idx="184">
                  <c:v>43132</c:v>
                </c:pt>
                <c:pt idx="185">
                  <c:v>43133</c:v>
                </c:pt>
                <c:pt idx="186">
                  <c:v>43134</c:v>
                </c:pt>
                <c:pt idx="187">
                  <c:v>43135</c:v>
                </c:pt>
                <c:pt idx="188">
                  <c:v>43136</c:v>
                </c:pt>
                <c:pt idx="189">
                  <c:v>43137</c:v>
                </c:pt>
                <c:pt idx="190">
                  <c:v>43138</c:v>
                </c:pt>
                <c:pt idx="191">
                  <c:v>43139</c:v>
                </c:pt>
                <c:pt idx="192">
                  <c:v>43140</c:v>
                </c:pt>
                <c:pt idx="193">
                  <c:v>43141</c:v>
                </c:pt>
                <c:pt idx="194">
                  <c:v>43142</c:v>
                </c:pt>
                <c:pt idx="195">
                  <c:v>43143</c:v>
                </c:pt>
                <c:pt idx="196">
                  <c:v>43144</c:v>
                </c:pt>
                <c:pt idx="197">
                  <c:v>43145</c:v>
                </c:pt>
                <c:pt idx="198">
                  <c:v>43146</c:v>
                </c:pt>
                <c:pt idx="199">
                  <c:v>43147</c:v>
                </c:pt>
                <c:pt idx="200">
                  <c:v>43148</c:v>
                </c:pt>
                <c:pt idx="201">
                  <c:v>43149</c:v>
                </c:pt>
                <c:pt idx="202">
                  <c:v>43150</c:v>
                </c:pt>
                <c:pt idx="203">
                  <c:v>43151</c:v>
                </c:pt>
                <c:pt idx="204">
                  <c:v>43152</c:v>
                </c:pt>
                <c:pt idx="205">
                  <c:v>43153</c:v>
                </c:pt>
                <c:pt idx="206">
                  <c:v>43154</c:v>
                </c:pt>
                <c:pt idx="207">
                  <c:v>43155</c:v>
                </c:pt>
                <c:pt idx="208">
                  <c:v>43156</c:v>
                </c:pt>
                <c:pt idx="209">
                  <c:v>43157</c:v>
                </c:pt>
                <c:pt idx="210">
                  <c:v>43158</c:v>
                </c:pt>
                <c:pt idx="211">
                  <c:v>43159</c:v>
                </c:pt>
                <c:pt idx="212">
                  <c:v>43160</c:v>
                </c:pt>
                <c:pt idx="213">
                  <c:v>43161</c:v>
                </c:pt>
                <c:pt idx="214">
                  <c:v>43162</c:v>
                </c:pt>
                <c:pt idx="215">
                  <c:v>43163</c:v>
                </c:pt>
                <c:pt idx="216">
                  <c:v>43164</c:v>
                </c:pt>
                <c:pt idx="217">
                  <c:v>43165</c:v>
                </c:pt>
                <c:pt idx="218">
                  <c:v>43166</c:v>
                </c:pt>
                <c:pt idx="219">
                  <c:v>43167</c:v>
                </c:pt>
                <c:pt idx="220">
                  <c:v>43168</c:v>
                </c:pt>
                <c:pt idx="221">
                  <c:v>43169</c:v>
                </c:pt>
                <c:pt idx="222">
                  <c:v>43170</c:v>
                </c:pt>
                <c:pt idx="223">
                  <c:v>43171</c:v>
                </c:pt>
                <c:pt idx="224">
                  <c:v>43172</c:v>
                </c:pt>
                <c:pt idx="225">
                  <c:v>43173</c:v>
                </c:pt>
                <c:pt idx="226">
                  <c:v>43174</c:v>
                </c:pt>
                <c:pt idx="227">
                  <c:v>43175</c:v>
                </c:pt>
                <c:pt idx="228">
                  <c:v>43176</c:v>
                </c:pt>
                <c:pt idx="229">
                  <c:v>43177</c:v>
                </c:pt>
                <c:pt idx="230">
                  <c:v>43178</c:v>
                </c:pt>
                <c:pt idx="231">
                  <c:v>43179</c:v>
                </c:pt>
                <c:pt idx="232">
                  <c:v>43180</c:v>
                </c:pt>
                <c:pt idx="233">
                  <c:v>43181</c:v>
                </c:pt>
                <c:pt idx="234">
                  <c:v>43182</c:v>
                </c:pt>
                <c:pt idx="235">
                  <c:v>43183</c:v>
                </c:pt>
                <c:pt idx="236">
                  <c:v>43184</c:v>
                </c:pt>
                <c:pt idx="237">
                  <c:v>43185</c:v>
                </c:pt>
                <c:pt idx="238">
                  <c:v>43186</c:v>
                </c:pt>
                <c:pt idx="239">
                  <c:v>43187</c:v>
                </c:pt>
                <c:pt idx="240">
                  <c:v>43188</c:v>
                </c:pt>
                <c:pt idx="241">
                  <c:v>43189</c:v>
                </c:pt>
                <c:pt idx="242">
                  <c:v>43190</c:v>
                </c:pt>
                <c:pt idx="243">
                  <c:v>43191</c:v>
                </c:pt>
                <c:pt idx="244">
                  <c:v>43192</c:v>
                </c:pt>
                <c:pt idx="245">
                  <c:v>43193</c:v>
                </c:pt>
                <c:pt idx="246">
                  <c:v>43194</c:v>
                </c:pt>
                <c:pt idx="247">
                  <c:v>43195</c:v>
                </c:pt>
                <c:pt idx="248">
                  <c:v>43196</c:v>
                </c:pt>
                <c:pt idx="249">
                  <c:v>43197</c:v>
                </c:pt>
                <c:pt idx="250">
                  <c:v>43198</c:v>
                </c:pt>
                <c:pt idx="251">
                  <c:v>43199</c:v>
                </c:pt>
                <c:pt idx="252">
                  <c:v>43200</c:v>
                </c:pt>
                <c:pt idx="253">
                  <c:v>43201</c:v>
                </c:pt>
                <c:pt idx="254">
                  <c:v>43202</c:v>
                </c:pt>
                <c:pt idx="255">
                  <c:v>43203</c:v>
                </c:pt>
                <c:pt idx="256">
                  <c:v>43204</c:v>
                </c:pt>
                <c:pt idx="257">
                  <c:v>43205</c:v>
                </c:pt>
                <c:pt idx="258">
                  <c:v>43206</c:v>
                </c:pt>
                <c:pt idx="259">
                  <c:v>43207</c:v>
                </c:pt>
                <c:pt idx="260">
                  <c:v>43208</c:v>
                </c:pt>
                <c:pt idx="261">
                  <c:v>43209</c:v>
                </c:pt>
                <c:pt idx="262">
                  <c:v>43210</c:v>
                </c:pt>
                <c:pt idx="263">
                  <c:v>43211</c:v>
                </c:pt>
                <c:pt idx="264">
                  <c:v>43212</c:v>
                </c:pt>
                <c:pt idx="265">
                  <c:v>43213</c:v>
                </c:pt>
                <c:pt idx="266">
                  <c:v>43214</c:v>
                </c:pt>
                <c:pt idx="267">
                  <c:v>43215</c:v>
                </c:pt>
                <c:pt idx="268">
                  <c:v>43216</c:v>
                </c:pt>
                <c:pt idx="269">
                  <c:v>43217</c:v>
                </c:pt>
                <c:pt idx="270">
                  <c:v>43218</c:v>
                </c:pt>
                <c:pt idx="271">
                  <c:v>43219</c:v>
                </c:pt>
                <c:pt idx="272">
                  <c:v>43220</c:v>
                </c:pt>
                <c:pt idx="273">
                  <c:v>43221</c:v>
                </c:pt>
                <c:pt idx="274">
                  <c:v>43222</c:v>
                </c:pt>
                <c:pt idx="275">
                  <c:v>43223</c:v>
                </c:pt>
                <c:pt idx="276">
                  <c:v>43224</c:v>
                </c:pt>
                <c:pt idx="277">
                  <c:v>43225</c:v>
                </c:pt>
                <c:pt idx="278">
                  <c:v>43226</c:v>
                </c:pt>
                <c:pt idx="279">
                  <c:v>43227</c:v>
                </c:pt>
                <c:pt idx="280">
                  <c:v>43228</c:v>
                </c:pt>
                <c:pt idx="281">
                  <c:v>43229</c:v>
                </c:pt>
                <c:pt idx="282">
                  <c:v>43230</c:v>
                </c:pt>
                <c:pt idx="283">
                  <c:v>43231</c:v>
                </c:pt>
                <c:pt idx="284">
                  <c:v>43232</c:v>
                </c:pt>
                <c:pt idx="285">
                  <c:v>43233</c:v>
                </c:pt>
                <c:pt idx="286">
                  <c:v>43234</c:v>
                </c:pt>
                <c:pt idx="287">
                  <c:v>43235</c:v>
                </c:pt>
                <c:pt idx="288">
                  <c:v>43236</c:v>
                </c:pt>
                <c:pt idx="289">
                  <c:v>43237</c:v>
                </c:pt>
                <c:pt idx="290">
                  <c:v>43238</c:v>
                </c:pt>
                <c:pt idx="291">
                  <c:v>43239</c:v>
                </c:pt>
                <c:pt idx="292">
                  <c:v>43240</c:v>
                </c:pt>
                <c:pt idx="293">
                  <c:v>43241</c:v>
                </c:pt>
                <c:pt idx="294">
                  <c:v>43242</c:v>
                </c:pt>
                <c:pt idx="295">
                  <c:v>43243</c:v>
                </c:pt>
                <c:pt idx="296">
                  <c:v>43244</c:v>
                </c:pt>
                <c:pt idx="297">
                  <c:v>43245</c:v>
                </c:pt>
                <c:pt idx="298">
                  <c:v>43246</c:v>
                </c:pt>
                <c:pt idx="299">
                  <c:v>43247</c:v>
                </c:pt>
                <c:pt idx="300">
                  <c:v>43248</c:v>
                </c:pt>
                <c:pt idx="301">
                  <c:v>43249</c:v>
                </c:pt>
                <c:pt idx="302">
                  <c:v>43250</c:v>
                </c:pt>
                <c:pt idx="303">
                  <c:v>43251</c:v>
                </c:pt>
                <c:pt idx="304">
                  <c:v>43252</c:v>
                </c:pt>
                <c:pt idx="305">
                  <c:v>43253</c:v>
                </c:pt>
                <c:pt idx="306">
                  <c:v>43254</c:v>
                </c:pt>
                <c:pt idx="307">
                  <c:v>43255</c:v>
                </c:pt>
                <c:pt idx="308">
                  <c:v>43256</c:v>
                </c:pt>
                <c:pt idx="309">
                  <c:v>43257</c:v>
                </c:pt>
                <c:pt idx="310">
                  <c:v>43258</c:v>
                </c:pt>
                <c:pt idx="311">
                  <c:v>43259</c:v>
                </c:pt>
                <c:pt idx="312">
                  <c:v>43260</c:v>
                </c:pt>
                <c:pt idx="313">
                  <c:v>43261</c:v>
                </c:pt>
                <c:pt idx="314">
                  <c:v>43262</c:v>
                </c:pt>
                <c:pt idx="315">
                  <c:v>43263</c:v>
                </c:pt>
                <c:pt idx="316">
                  <c:v>43264</c:v>
                </c:pt>
                <c:pt idx="317">
                  <c:v>43265</c:v>
                </c:pt>
                <c:pt idx="318">
                  <c:v>43266</c:v>
                </c:pt>
                <c:pt idx="319">
                  <c:v>43267</c:v>
                </c:pt>
                <c:pt idx="320">
                  <c:v>43268</c:v>
                </c:pt>
                <c:pt idx="321">
                  <c:v>43269</c:v>
                </c:pt>
                <c:pt idx="322">
                  <c:v>43270</c:v>
                </c:pt>
                <c:pt idx="323">
                  <c:v>43271</c:v>
                </c:pt>
                <c:pt idx="324">
                  <c:v>43272</c:v>
                </c:pt>
                <c:pt idx="325">
                  <c:v>43273</c:v>
                </c:pt>
                <c:pt idx="326">
                  <c:v>43274</c:v>
                </c:pt>
                <c:pt idx="327">
                  <c:v>43275</c:v>
                </c:pt>
                <c:pt idx="328">
                  <c:v>43276</c:v>
                </c:pt>
                <c:pt idx="329">
                  <c:v>43277</c:v>
                </c:pt>
                <c:pt idx="330">
                  <c:v>43278</c:v>
                </c:pt>
                <c:pt idx="331">
                  <c:v>43279</c:v>
                </c:pt>
                <c:pt idx="332">
                  <c:v>43280</c:v>
                </c:pt>
                <c:pt idx="333">
                  <c:v>43281</c:v>
                </c:pt>
                <c:pt idx="334">
                  <c:v>43282</c:v>
                </c:pt>
                <c:pt idx="335">
                  <c:v>43283</c:v>
                </c:pt>
                <c:pt idx="336">
                  <c:v>43284</c:v>
                </c:pt>
                <c:pt idx="337">
                  <c:v>43285</c:v>
                </c:pt>
                <c:pt idx="338">
                  <c:v>43286</c:v>
                </c:pt>
                <c:pt idx="339">
                  <c:v>43287</c:v>
                </c:pt>
                <c:pt idx="340">
                  <c:v>43288</c:v>
                </c:pt>
                <c:pt idx="341">
                  <c:v>43289</c:v>
                </c:pt>
                <c:pt idx="342">
                  <c:v>43290</c:v>
                </c:pt>
                <c:pt idx="343">
                  <c:v>43291</c:v>
                </c:pt>
                <c:pt idx="344">
                  <c:v>43292</c:v>
                </c:pt>
                <c:pt idx="345">
                  <c:v>43293</c:v>
                </c:pt>
                <c:pt idx="346">
                  <c:v>43294</c:v>
                </c:pt>
                <c:pt idx="347">
                  <c:v>43295</c:v>
                </c:pt>
                <c:pt idx="348">
                  <c:v>43296</c:v>
                </c:pt>
                <c:pt idx="349">
                  <c:v>43297</c:v>
                </c:pt>
                <c:pt idx="350">
                  <c:v>43298</c:v>
                </c:pt>
                <c:pt idx="351">
                  <c:v>43299</c:v>
                </c:pt>
                <c:pt idx="352">
                  <c:v>43300</c:v>
                </c:pt>
                <c:pt idx="353">
                  <c:v>43301</c:v>
                </c:pt>
                <c:pt idx="354">
                  <c:v>43302</c:v>
                </c:pt>
                <c:pt idx="355">
                  <c:v>43303</c:v>
                </c:pt>
                <c:pt idx="356">
                  <c:v>43304</c:v>
                </c:pt>
                <c:pt idx="357">
                  <c:v>43305</c:v>
                </c:pt>
                <c:pt idx="358">
                  <c:v>43306</c:v>
                </c:pt>
                <c:pt idx="359">
                  <c:v>43307</c:v>
                </c:pt>
                <c:pt idx="360">
                  <c:v>43308</c:v>
                </c:pt>
                <c:pt idx="361">
                  <c:v>43309</c:v>
                </c:pt>
                <c:pt idx="362">
                  <c:v>43310</c:v>
                </c:pt>
                <c:pt idx="363">
                  <c:v>43311</c:v>
                </c:pt>
                <c:pt idx="364">
                  <c:v>43312</c:v>
                </c:pt>
                <c:pt idx="365">
                  <c:v>43313</c:v>
                </c:pt>
                <c:pt idx="366">
                  <c:v>43314</c:v>
                </c:pt>
                <c:pt idx="367">
                  <c:v>43315</c:v>
                </c:pt>
                <c:pt idx="368">
                  <c:v>43316</c:v>
                </c:pt>
                <c:pt idx="369">
                  <c:v>43317</c:v>
                </c:pt>
                <c:pt idx="370">
                  <c:v>43318</c:v>
                </c:pt>
                <c:pt idx="371">
                  <c:v>43319</c:v>
                </c:pt>
                <c:pt idx="372">
                  <c:v>43320</c:v>
                </c:pt>
                <c:pt idx="373">
                  <c:v>43321</c:v>
                </c:pt>
                <c:pt idx="374">
                  <c:v>43322</c:v>
                </c:pt>
                <c:pt idx="375">
                  <c:v>43323</c:v>
                </c:pt>
                <c:pt idx="376">
                  <c:v>43324</c:v>
                </c:pt>
                <c:pt idx="377">
                  <c:v>43325</c:v>
                </c:pt>
                <c:pt idx="378">
                  <c:v>43326</c:v>
                </c:pt>
                <c:pt idx="379">
                  <c:v>43327</c:v>
                </c:pt>
                <c:pt idx="380">
                  <c:v>43328</c:v>
                </c:pt>
                <c:pt idx="381">
                  <c:v>43329</c:v>
                </c:pt>
                <c:pt idx="382">
                  <c:v>43330</c:v>
                </c:pt>
                <c:pt idx="383">
                  <c:v>43331</c:v>
                </c:pt>
                <c:pt idx="384">
                  <c:v>43332</c:v>
                </c:pt>
                <c:pt idx="385">
                  <c:v>43333</c:v>
                </c:pt>
                <c:pt idx="386">
                  <c:v>43334</c:v>
                </c:pt>
                <c:pt idx="387">
                  <c:v>43335</c:v>
                </c:pt>
                <c:pt idx="388">
                  <c:v>43336</c:v>
                </c:pt>
                <c:pt idx="389">
                  <c:v>43337</c:v>
                </c:pt>
                <c:pt idx="390">
                  <c:v>43338</c:v>
                </c:pt>
                <c:pt idx="391">
                  <c:v>43339</c:v>
                </c:pt>
                <c:pt idx="392">
                  <c:v>43340</c:v>
                </c:pt>
                <c:pt idx="393">
                  <c:v>43341</c:v>
                </c:pt>
                <c:pt idx="394">
                  <c:v>43342</c:v>
                </c:pt>
                <c:pt idx="395">
                  <c:v>43343</c:v>
                </c:pt>
                <c:pt idx="396">
                  <c:v>43344</c:v>
                </c:pt>
                <c:pt idx="397">
                  <c:v>43345</c:v>
                </c:pt>
                <c:pt idx="398">
                  <c:v>43346</c:v>
                </c:pt>
                <c:pt idx="399">
                  <c:v>43347</c:v>
                </c:pt>
                <c:pt idx="400">
                  <c:v>43348</c:v>
                </c:pt>
                <c:pt idx="401">
                  <c:v>43349</c:v>
                </c:pt>
                <c:pt idx="402">
                  <c:v>43350</c:v>
                </c:pt>
                <c:pt idx="403">
                  <c:v>43351</c:v>
                </c:pt>
                <c:pt idx="404">
                  <c:v>43352</c:v>
                </c:pt>
                <c:pt idx="405">
                  <c:v>43353</c:v>
                </c:pt>
                <c:pt idx="406">
                  <c:v>43354</c:v>
                </c:pt>
                <c:pt idx="407">
                  <c:v>43355</c:v>
                </c:pt>
                <c:pt idx="408">
                  <c:v>43356</c:v>
                </c:pt>
                <c:pt idx="409">
                  <c:v>43357</c:v>
                </c:pt>
                <c:pt idx="410">
                  <c:v>43358</c:v>
                </c:pt>
                <c:pt idx="411">
                  <c:v>43359</c:v>
                </c:pt>
                <c:pt idx="412">
                  <c:v>43360</c:v>
                </c:pt>
                <c:pt idx="413">
                  <c:v>43361</c:v>
                </c:pt>
                <c:pt idx="414">
                  <c:v>43362</c:v>
                </c:pt>
                <c:pt idx="415">
                  <c:v>43363</c:v>
                </c:pt>
                <c:pt idx="416">
                  <c:v>43364</c:v>
                </c:pt>
                <c:pt idx="417">
                  <c:v>43365</c:v>
                </c:pt>
                <c:pt idx="418">
                  <c:v>43366</c:v>
                </c:pt>
                <c:pt idx="419">
                  <c:v>43367</c:v>
                </c:pt>
                <c:pt idx="420">
                  <c:v>43368</c:v>
                </c:pt>
                <c:pt idx="421">
                  <c:v>43369</c:v>
                </c:pt>
                <c:pt idx="422">
                  <c:v>43370</c:v>
                </c:pt>
                <c:pt idx="423">
                  <c:v>43371</c:v>
                </c:pt>
                <c:pt idx="424">
                  <c:v>43372</c:v>
                </c:pt>
                <c:pt idx="425">
                  <c:v>43373</c:v>
                </c:pt>
                <c:pt idx="426">
                  <c:v>43374</c:v>
                </c:pt>
                <c:pt idx="427">
                  <c:v>43375</c:v>
                </c:pt>
                <c:pt idx="428">
                  <c:v>43376</c:v>
                </c:pt>
                <c:pt idx="429">
                  <c:v>43377</c:v>
                </c:pt>
                <c:pt idx="430">
                  <c:v>43378</c:v>
                </c:pt>
                <c:pt idx="431">
                  <c:v>43379</c:v>
                </c:pt>
                <c:pt idx="432">
                  <c:v>43380</c:v>
                </c:pt>
                <c:pt idx="433">
                  <c:v>43381</c:v>
                </c:pt>
                <c:pt idx="434">
                  <c:v>43382</c:v>
                </c:pt>
                <c:pt idx="435">
                  <c:v>43383</c:v>
                </c:pt>
                <c:pt idx="436">
                  <c:v>43384</c:v>
                </c:pt>
                <c:pt idx="437">
                  <c:v>43385</c:v>
                </c:pt>
                <c:pt idx="438">
                  <c:v>43386</c:v>
                </c:pt>
                <c:pt idx="439">
                  <c:v>43387</c:v>
                </c:pt>
                <c:pt idx="440">
                  <c:v>43388</c:v>
                </c:pt>
                <c:pt idx="441">
                  <c:v>43389</c:v>
                </c:pt>
                <c:pt idx="442">
                  <c:v>43390</c:v>
                </c:pt>
                <c:pt idx="443">
                  <c:v>43391</c:v>
                </c:pt>
                <c:pt idx="444">
                  <c:v>43392</c:v>
                </c:pt>
                <c:pt idx="445">
                  <c:v>43393</c:v>
                </c:pt>
                <c:pt idx="446">
                  <c:v>43394</c:v>
                </c:pt>
                <c:pt idx="447">
                  <c:v>43395</c:v>
                </c:pt>
                <c:pt idx="448">
                  <c:v>43396</c:v>
                </c:pt>
                <c:pt idx="449">
                  <c:v>43397</c:v>
                </c:pt>
                <c:pt idx="450">
                  <c:v>43398</c:v>
                </c:pt>
                <c:pt idx="451">
                  <c:v>43399</c:v>
                </c:pt>
                <c:pt idx="452">
                  <c:v>43400</c:v>
                </c:pt>
                <c:pt idx="453">
                  <c:v>43401</c:v>
                </c:pt>
                <c:pt idx="454">
                  <c:v>43402</c:v>
                </c:pt>
                <c:pt idx="455">
                  <c:v>43403</c:v>
                </c:pt>
                <c:pt idx="456">
                  <c:v>43404</c:v>
                </c:pt>
                <c:pt idx="457">
                  <c:v>43405</c:v>
                </c:pt>
              </c:numCache>
            </c:numRef>
          </c:cat>
          <c:val>
            <c:numRef>
              <c:f>Sheet1!$B$2:$B$459</c:f>
              <c:numCache>
                <c:formatCode>General</c:formatCode>
                <c:ptCount val="458"/>
                <c:pt idx="0">
                  <c:v>3.9598378479959E-2</c:v>
                </c:pt>
                <c:pt idx="1">
                  <c:v>4.7633423903928003E-2</c:v>
                </c:pt>
                <c:pt idx="2">
                  <c:v>4.2246154258814998E-2</c:v>
                </c:pt>
                <c:pt idx="3">
                  <c:v>6.5688489097722E-2</c:v>
                </c:pt>
                <c:pt idx="4">
                  <c:v>4.5549846939116997E-2</c:v>
                </c:pt>
                <c:pt idx="5">
                  <c:v>4.0842288507247998E-2</c:v>
                </c:pt>
                <c:pt idx="6">
                  <c:v>4.7518338062857997E-2</c:v>
                </c:pt>
                <c:pt idx="7">
                  <c:v>4.6826814371818001E-2</c:v>
                </c:pt>
                <c:pt idx="8">
                  <c:v>4.6804897129523002E-2</c:v>
                </c:pt>
                <c:pt idx="9">
                  <c:v>2.0049857311848999E-2</c:v>
                </c:pt>
                <c:pt idx="10">
                  <c:v>3.7418897879819002E-2</c:v>
                </c:pt>
                <c:pt idx="11">
                  <c:v>3.4733122708115002E-2</c:v>
                </c:pt>
                <c:pt idx="12">
                  <c:v>2.7376222748973E-2</c:v>
                </c:pt>
                <c:pt idx="13">
                  <c:v>3.0038850246318999E-2</c:v>
                </c:pt>
                <c:pt idx="14">
                  <c:v>4.0039772841022003E-2</c:v>
                </c:pt>
                <c:pt idx="15">
                  <c:v>2.9350748110545999E-2</c:v>
                </c:pt>
                <c:pt idx="16">
                  <c:v>4.0012003601080003E-2</c:v>
                </c:pt>
                <c:pt idx="17">
                  <c:v>3.3330000333299997E-2</c:v>
                </c:pt>
                <c:pt idx="18">
                  <c:v>2.8654249825076E-2</c:v>
                </c:pt>
                <c:pt idx="19">
                  <c:v>2.7313667492738999E-2</c:v>
                </c:pt>
                <c:pt idx="20">
                  <c:v>-2.6640204063962999E-3</c:v>
                </c:pt>
                <c:pt idx="21">
                  <c:v>4.1959439208764999E-2</c:v>
                </c:pt>
                <c:pt idx="22">
                  <c:v>4.7267788666383002E-2</c:v>
                </c:pt>
                <c:pt idx="23">
                  <c:v>4.3918311939792003E-2</c:v>
                </c:pt>
                <c:pt idx="24">
                  <c:v>4.4564169077787999E-2</c:v>
                </c:pt>
                <c:pt idx="25">
                  <c:v>2.7258463420472001E-2</c:v>
                </c:pt>
                <c:pt idx="26">
                  <c:v>7.3777192877510001E-2</c:v>
                </c:pt>
                <c:pt idx="27">
                  <c:v>3.9850163385669997E-2</c:v>
                </c:pt>
                <c:pt idx="28">
                  <c:v>4.8465052050137999E-2</c:v>
                </c:pt>
                <c:pt idx="29">
                  <c:v>8.3611485298313998E-2</c:v>
                </c:pt>
                <c:pt idx="30">
                  <c:v>5.3042307870815E-2</c:v>
                </c:pt>
                <c:pt idx="31">
                  <c:v>3.5784576847378999E-2</c:v>
                </c:pt>
                <c:pt idx="32">
                  <c:v>3.4446895473545E-2</c:v>
                </c:pt>
                <c:pt idx="33">
                  <c:v>4.3043792091862002E-2</c:v>
                </c:pt>
                <c:pt idx="34">
                  <c:v>2.5815163429842001E-2</c:v>
                </c:pt>
                <c:pt idx="35">
                  <c:v>2.7793770224931E-2</c:v>
                </c:pt>
                <c:pt idx="36">
                  <c:v>5.0279514405742E-2</c:v>
                </c:pt>
                <c:pt idx="37">
                  <c:v>6.2817808518095E-2</c:v>
                </c:pt>
                <c:pt idx="38">
                  <c:v>6.6082497389740993E-2</c:v>
                </c:pt>
                <c:pt idx="39">
                  <c:v>4.0283702930804001E-2</c:v>
                </c:pt>
                <c:pt idx="40">
                  <c:v>4.8188953507561999E-2</c:v>
                </c:pt>
                <c:pt idx="41">
                  <c:v>5.2124571126945997E-2</c:v>
                </c:pt>
                <c:pt idx="42">
                  <c:v>0.10551375305825</c:v>
                </c:pt>
                <c:pt idx="43">
                  <c:v>0.13307070534061</c:v>
                </c:pt>
                <c:pt idx="44">
                  <c:v>0.10394668456129</c:v>
                </c:pt>
                <c:pt idx="45">
                  <c:v>8.6094151512563E-2</c:v>
                </c:pt>
                <c:pt idx="46">
                  <c:v>6.5664193315385005E-2</c:v>
                </c:pt>
                <c:pt idx="47">
                  <c:v>4.6590983660345003E-2</c:v>
                </c:pt>
                <c:pt idx="48">
                  <c:v>4.7225192016319001E-2</c:v>
                </c:pt>
                <c:pt idx="49">
                  <c:v>4.8514092032543997E-2</c:v>
                </c:pt>
                <c:pt idx="50">
                  <c:v>8.5841409633895999E-2</c:v>
                </c:pt>
                <c:pt idx="51">
                  <c:v>4.3211250638347999E-2</c:v>
                </c:pt>
                <c:pt idx="52">
                  <c:v>4.2538153451480001E-2</c:v>
                </c:pt>
                <c:pt idx="53">
                  <c:v>4.7099150252830999E-2</c:v>
                </c:pt>
                <c:pt idx="54">
                  <c:v>2.0923101065117002E-2</c:v>
                </c:pt>
                <c:pt idx="55">
                  <c:v>3.5300347120079997E-2</c:v>
                </c:pt>
                <c:pt idx="56">
                  <c:v>5.3585315009769999E-2</c:v>
                </c:pt>
                <c:pt idx="57">
                  <c:v>7.8375536382576994E-2</c:v>
                </c:pt>
                <c:pt idx="58">
                  <c:v>5.1556820184169003E-2</c:v>
                </c:pt>
                <c:pt idx="59">
                  <c:v>5.5443942912306997E-2</c:v>
                </c:pt>
                <c:pt idx="60">
                  <c:v>4.3026735248675001E-2</c:v>
                </c:pt>
                <c:pt idx="61">
                  <c:v>3.5840191842771998E-2</c:v>
                </c:pt>
                <c:pt idx="62">
                  <c:v>5.2112510911057003E-3</c:v>
                </c:pt>
                <c:pt idx="63">
                  <c:v>5.2761167780513998E-2</c:v>
                </c:pt>
                <c:pt idx="64">
                  <c:v>4.2967910782993002E-2</c:v>
                </c:pt>
                <c:pt idx="65">
                  <c:v>3.1235968217401999E-2</c:v>
                </c:pt>
                <c:pt idx="66">
                  <c:v>3.9683314142222002E-2</c:v>
                </c:pt>
                <c:pt idx="67">
                  <c:v>4.6820741588523999E-2</c:v>
                </c:pt>
                <c:pt idx="68">
                  <c:v>3.0549236269092998E-2</c:v>
                </c:pt>
                <c:pt idx="69">
                  <c:v>4.4835181972358001E-2</c:v>
                </c:pt>
                <c:pt idx="70">
                  <c:v>4.2217112869075001E-2</c:v>
                </c:pt>
                <c:pt idx="71">
                  <c:v>3.4408657997415999E-2</c:v>
                </c:pt>
                <c:pt idx="72">
                  <c:v>3.8939799070637E-2</c:v>
                </c:pt>
                <c:pt idx="73">
                  <c:v>3.6978409798629999E-2</c:v>
                </c:pt>
                <c:pt idx="74">
                  <c:v>3.5019228150271003E-2</c:v>
                </c:pt>
                <c:pt idx="75">
                  <c:v>3.5655246183268E-2</c:v>
                </c:pt>
                <c:pt idx="76">
                  <c:v>2.5921845635408999E-2</c:v>
                </c:pt>
                <c:pt idx="77">
                  <c:v>5.8309037900875001E-2</c:v>
                </c:pt>
                <c:pt idx="78">
                  <c:v>2.007252007252E-2</c:v>
                </c:pt>
                <c:pt idx="79">
                  <c:v>2.7189569563218999E-2</c:v>
                </c:pt>
                <c:pt idx="80">
                  <c:v>2.3299010439250999E-2</c:v>
                </c:pt>
                <c:pt idx="81">
                  <c:v>2.6528803162751E-2</c:v>
                </c:pt>
                <c:pt idx="82">
                  <c:v>2.4581150139077999E-2</c:v>
                </c:pt>
                <c:pt idx="83">
                  <c:v>4.7210078381664002E-2</c:v>
                </c:pt>
                <c:pt idx="84">
                  <c:v>5.8176740938973001E-2</c:v>
                </c:pt>
                <c:pt idx="85">
                  <c:v>4.4576235052426E-2</c:v>
                </c:pt>
                <c:pt idx="86">
                  <c:v>4.7139351672478E-2</c:v>
                </c:pt>
                <c:pt idx="87">
                  <c:v>4.3244499235153E-2</c:v>
                </c:pt>
                <c:pt idx="88">
                  <c:v>1.5483870967742E-2</c:v>
                </c:pt>
                <c:pt idx="89">
                  <c:v>1.8706780885540002E-2</c:v>
                </c:pt>
                <c:pt idx="90">
                  <c:v>3.9341386493651001E-2</c:v>
                </c:pt>
                <c:pt idx="91">
                  <c:v>3.8036540866716997E-2</c:v>
                </c:pt>
                <c:pt idx="92">
                  <c:v>4.1244288632686997E-2</c:v>
                </c:pt>
                <c:pt idx="93">
                  <c:v>2.4478700309849E-2</c:v>
                </c:pt>
                <c:pt idx="94">
                  <c:v>1.8032522943165E-2</c:v>
                </c:pt>
                <c:pt idx="95">
                  <c:v>2.5112200021892999E-2</c:v>
                </c:pt>
                <c:pt idx="96">
                  <c:v>2.5749636286387E-2</c:v>
                </c:pt>
                <c:pt idx="97">
                  <c:v>1.2227928588897E-2</c:v>
                </c:pt>
                <c:pt idx="98">
                  <c:v>0.31209580375931001</c:v>
                </c:pt>
                <c:pt idx="99">
                  <c:v>5.6451509436383003E-2</c:v>
                </c:pt>
                <c:pt idx="100">
                  <c:v>2.9492094836319E-2</c:v>
                </c:pt>
                <c:pt idx="101">
                  <c:v>5.8325855659531002E-2</c:v>
                </c:pt>
                <c:pt idx="102">
                  <c:v>2.0498235230061002E-2</c:v>
                </c:pt>
                <c:pt idx="103">
                  <c:v>2.8179297182711002E-2</c:v>
                </c:pt>
                <c:pt idx="104">
                  <c:v>3.9055747277302003E-2</c:v>
                </c:pt>
                <c:pt idx="105">
                  <c:v>4.0960524294710997E-2</c:v>
                </c:pt>
                <c:pt idx="106">
                  <c:v>4.2223245816059997E-2</c:v>
                </c:pt>
                <c:pt idx="107">
                  <c:v>3.9008044609855998E-2</c:v>
                </c:pt>
                <c:pt idx="108">
                  <c:v>3.0682885981117E-2</c:v>
                </c:pt>
                <c:pt idx="109">
                  <c:v>3.3868628064951001E-2</c:v>
                </c:pt>
                <c:pt idx="110">
                  <c:v>4.2161747796089999E-2</c:v>
                </c:pt>
                <c:pt idx="111">
                  <c:v>3.9589798602862998E-2</c:v>
                </c:pt>
                <c:pt idx="112">
                  <c:v>3.2552914443280997E-2</c:v>
                </c:pt>
                <c:pt idx="113">
                  <c:v>4.4665930742283998E-2</c:v>
                </c:pt>
                <c:pt idx="114">
                  <c:v>9.1205377928298997E-2</c:v>
                </c:pt>
                <c:pt idx="115">
                  <c:v>6.1810210791935001E-2</c:v>
                </c:pt>
                <c:pt idx="116">
                  <c:v>8.2787255857197997E-2</c:v>
                </c:pt>
                <c:pt idx="117">
                  <c:v>6.1720932304226997E-2</c:v>
                </c:pt>
                <c:pt idx="118">
                  <c:v>6.6134201556696998E-2</c:v>
                </c:pt>
                <c:pt idx="119">
                  <c:v>6.9903406202338994E-2</c:v>
                </c:pt>
                <c:pt idx="120">
                  <c:v>7.8110116212612005E-2</c:v>
                </c:pt>
                <c:pt idx="121">
                  <c:v>6.0281865311277001E-2</c:v>
                </c:pt>
                <c:pt idx="122">
                  <c:v>5.2001420526609998E-2</c:v>
                </c:pt>
                <c:pt idx="123">
                  <c:v>5.7045065601824999E-2</c:v>
                </c:pt>
                <c:pt idx="124">
                  <c:v>1.3936399341188E-2</c:v>
                </c:pt>
                <c:pt idx="125">
                  <c:v>2.3435223774718E-2</c:v>
                </c:pt>
                <c:pt idx="126">
                  <c:v>3.1028565277135999E-2</c:v>
                </c:pt>
                <c:pt idx="127">
                  <c:v>4.1780613795198998E-2</c:v>
                </c:pt>
                <c:pt idx="128">
                  <c:v>1.7717706316361999E-2</c:v>
                </c:pt>
                <c:pt idx="129">
                  <c:v>3.6061798534751999E-2</c:v>
                </c:pt>
                <c:pt idx="130">
                  <c:v>1.8340616877162E-2</c:v>
                </c:pt>
                <c:pt idx="131">
                  <c:v>2.9086678301338001E-2</c:v>
                </c:pt>
                <c:pt idx="132">
                  <c:v>2.7813949960175E-2</c:v>
                </c:pt>
                <c:pt idx="133">
                  <c:v>3.0966013220592E-2</c:v>
                </c:pt>
                <c:pt idx="134">
                  <c:v>3.0956427249237001E-2</c:v>
                </c:pt>
                <c:pt idx="135">
                  <c:v>5.9367421180275E-2</c:v>
                </c:pt>
                <c:pt idx="136">
                  <c:v>0.17420943003219</c:v>
                </c:pt>
                <c:pt idx="137">
                  <c:v>4.5997000743512997E-2</c:v>
                </c:pt>
                <c:pt idx="138">
                  <c:v>3.1490310431479998E-2</c:v>
                </c:pt>
                <c:pt idx="139">
                  <c:v>3.5887652758627001E-2</c:v>
                </c:pt>
                <c:pt idx="140">
                  <c:v>3.0210339488690001E-2</c:v>
                </c:pt>
                <c:pt idx="141">
                  <c:v>4.9076975348258001E-2</c:v>
                </c:pt>
                <c:pt idx="142">
                  <c:v>5.0310668377229001E-2</c:v>
                </c:pt>
                <c:pt idx="143">
                  <c:v>4.6513966761370998E-2</c:v>
                </c:pt>
                <c:pt idx="144">
                  <c:v>4.0837867383738E-2</c:v>
                </c:pt>
                <c:pt idx="145">
                  <c:v>2.0724607645495999E-2</c:v>
                </c:pt>
                <c:pt idx="146">
                  <c:v>3.7045408880851997E-2</c:v>
                </c:pt>
                <c:pt idx="147">
                  <c:v>2.1340296127992001E-2</c:v>
                </c:pt>
                <c:pt idx="148">
                  <c:v>6.9027403879340005E-2</c:v>
                </c:pt>
                <c:pt idx="149">
                  <c:v>7.5250678823832004E-2</c:v>
                </c:pt>
                <c:pt idx="150">
                  <c:v>4.8876161592110001E-2</c:v>
                </c:pt>
                <c:pt idx="151">
                  <c:v>3.4447123665174002E-2</c:v>
                </c:pt>
                <c:pt idx="152">
                  <c:v>1.6278487352868E-2</c:v>
                </c:pt>
                <c:pt idx="153">
                  <c:v>3.2551675785309001E-2</c:v>
                </c:pt>
                <c:pt idx="154">
                  <c:v>9.3868508992603003E-3</c:v>
                </c:pt>
                <c:pt idx="155">
                  <c:v>3.6292416762091002E-2</c:v>
                </c:pt>
                <c:pt idx="156">
                  <c:v>4.8789336402474001E-2</c:v>
                </c:pt>
                <c:pt idx="157">
                  <c:v>2.2507174161763999E-2</c:v>
                </c:pt>
                <c:pt idx="158">
                  <c:v>2.2502109572771999E-2</c:v>
                </c:pt>
                <c:pt idx="159">
                  <c:v>5.1243274320245003E-2</c:v>
                </c:pt>
                <c:pt idx="160">
                  <c:v>3.3103689499884001E-2</c:v>
                </c:pt>
                <c:pt idx="161">
                  <c:v>1.5609780464048E-2</c:v>
                </c:pt>
                <c:pt idx="162">
                  <c:v>4.2451976201922002E-2</c:v>
                </c:pt>
                <c:pt idx="163">
                  <c:v>6.6771087495086007E-2</c:v>
                </c:pt>
                <c:pt idx="164">
                  <c:v>2.9309785726757999E-2</c:v>
                </c:pt>
                <c:pt idx="165">
                  <c:v>2.0573181299601999E-2</c:v>
                </c:pt>
                <c:pt idx="166">
                  <c:v>3.4281582687177001E-2</c:v>
                </c:pt>
                <c:pt idx="167">
                  <c:v>2.7415867556436001E-2</c:v>
                </c:pt>
                <c:pt idx="168">
                  <c:v>1.7441679384558002E-2</c:v>
                </c:pt>
                <c:pt idx="169">
                  <c:v>5.6052764335493999E-2</c:v>
                </c:pt>
                <c:pt idx="170">
                  <c:v>2.1163625951585E-2</c:v>
                </c:pt>
                <c:pt idx="171">
                  <c:v>2.4893115186667002E-2</c:v>
                </c:pt>
                <c:pt idx="172">
                  <c:v>6.8439030156724999E-3</c:v>
                </c:pt>
                <c:pt idx="173">
                  <c:v>1.5553260585548999E-2</c:v>
                </c:pt>
                <c:pt idx="174">
                  <c:v>2.7991515460647001E-2</c:v>
                </c:pt>
                <c:pt idx="175">
                  <c:v>1.057161335257E-2</c:v>
                </c:pt>
                <c:pt idx="176">
                  <c:v>1.6166640758589E-2</c:v>
                </c:pt>
                <c:pt idx="177">
                  <c:v>3.6058215367016998E-2</c:v>
                </c:pt>
                <c:pt idx="178">
                  <c:v>4.1016972325972997E-2</c:v>
                </c:pt>
                <c:pt idx="179">
                  <c:v>2.4848578971889999E-2</c:v>
                </c:pt>
                <c:pt idx="180">
                  <c:v>-3.1053007483774998E-3</c:v>
                </c:pt>
                <c:pt idx="181">
                  <c:v>1.4905906465437E-2</c:v>
                </c:pt>
                <c:pt idx="182">
                  <c:v>1.8629606170126E-2</c:v>
                </c:pt>
                <c:pt idx="183">
                  <c:v>3.6631401182138999E-2</c:v>
                </c:pt>
                <c:pt idx="184">
                  <c:v>2.6687685805254002E-2</c:v>
                </c:pt>
                <c:pt idx="185">
                  <c:v>5.2120174230297002E-2</c:v>
                </c:pt>
                <c:pt idx="186">
                  <c:v>3.2868217054264001E-2</c:v>
                </c:pt>
                <c:pt idx="187">
                  <c:v>2.5418002145031E-2</c:v>
                </c:pt>
                <c:pt idx="188">
                  <c:v>3.3468861562872002E-2</c:v>
                </c:pt>
                <c:pt idx="189">
                  <c:v>3.4077250027880999E-2</c:v>
                </c:pt>
                <c:pt idx="190">
                  <c:v>3.2826890797941002E-2</c:v>
                </c:pt>
                <c:pt idx="191">
                  <c:v>2.7862741941476001E-2</c:v>
                </c:pt>
                <c:pt idx="192">
                  <c:v>5.4471962414346001E-2</c:v>
                </c:pt>
                <c:pt idx="193">
                  <c:v>3.5263766788956E-2</c:v>
                </c:pt>
                <c:pt idx="194">
                  <c:v>2.4737779536909001E-2</c:v>
                </c:pt>
                <c:pt idx="195">
                  <c:v>3.8334075283177997E-2</c:v>
                </c:pt>
                <c:pt idx="196">
                  <c:v>4.6354095847908998E-2</c:v>
                </c:pt>
                <c:pt idx="197">
                  <c:v>2.8417339519253002E-2</c:v>
                </c:pt>
                <c:pt idx="198">
                  <c:v>3.6437972072455999E-2</c:v>
                </c:pt>
                <c:pt idx="199">
                  <c:v>4.1981009766757997E-2</c:v>
                </c:pt>
                <c:pt idx="200">
                  <c:v>3.4558088444022E-2</c:v>
                </c:pt>
                <c:pt idx="201">
                  <c:v>2.4675821396405E-2</c:v>
                </c:pt>
                <c:pt idx="202">
                  <c:v>2.4669733936919E-2</c:v>
                </c:pt>
                <c:pt idx="203">
                  <c:v>2.7130014428235E-2</c:v>
                </c:pt>
                <c:pt idx="204">
                  <c:v>1.0479208018442999E-2</c:v>
                </c:pt>
                <c:pt idx="205">
                  <c:v>4.0063361747502003E-2</c:v>
                </c:pt>
                <c:pt idx="206">
                  <c:v>3.2653966532764998E-2</c:v>
                </c:pt>
                <c:pt idx="207">
                  <c:v>2.4020546806191E-2</c:v>
                </c:pt>
                <c:pt idx="208">
                  <c:v>2.2783251231527E-2</c:v>
                </c:pt>
                <c:pt idx="209">
                  <c:v>2.4009308224112E-2</c:v>
                </c:pt>
                <c:pt idx="210">
                  <c:v>0.10216893571974001</c:v>
                </c:pt>
                <c:pt idx="211">
                  <c:v>0.10882797801306</c:v>
                </c:pt>
                <c:pt idx="212">
                  <c:v>0.11792235549905</c:v>
                </c:pt>
                <c:pt idx="213">
                  <c:v>0.10367398519118</c:v>
                </c:pt>
                <c:pt idx="214">
                  <c:v>0.11275891653389</c:v>
                </c:pt>
                <c:pt idx="215">
                  <c:v>0.10038931465929</c:v>
                </c:pt>
                <c:pt idx="216">
                  <c:v>9.0504378455065995E-2</c:v>
                </c:pt>
                <c:pt idx="217">
                  <c:v>8.7367726484029004E-2</c:v>
                </c:pt>
                <c:pt idx="218">
                  <c:v>9.8889628187206993E-2</c:v>
                </c:pt>
                <c:pt idx="219">
                  <c:v>0.1140376019173</c:v>
                </c:pt>
                <c:pt idx="220">
                  <c:v>2.2537888017153E-2</c:v>
                </c:pt>
                <c:pt idx="221">
                  <c:v>1.7051855911818001E-2</c:v>
                </c:pt>
                <c:pt idx="222">
                  <c:v>7.7938051426935995E-2</c:v>
                </c:pt>
                <c:pt idx="223">
                  <c:v>7.3010020625331004E-2</c:v>
                </c:pt>
                <c:pt idx="224">
                  <c:v>7.2956754883543001E-2</c:v>
                </c:pt>
                <c:pt idx="225">
                  <c:v>8.1408982934490004E-2</c:v>
                </c:pt>
                <c:pt idx="226">
                  <c:v>6.6773909612408006E-2</c:v>
                </c:pt>
                <c:pt idx="227">
                  <c:v>6.2482938518001997E-2</c:v>
                </c:pt>
                <c:pt idx="228">
                  <c:v>4.7287630040982999E-2</c:v>
                </c:pt>
                <c:pt idx="229">
                  <c:v>1.7572988498782E-2</c:v>
                </c:pt>
                <c:pt idx="230">
                  <c:v>2.1810911514344E-2</c:v>
                </c:pt>
                <c:pt idx="231">
                  <c:v>2.3623335009177002E-2</c:v>
                </c:pt>
                <c:pt idx="232">
                  <c:v>3.633500878096E-2</c:v>
                </c:pt>
                <c:pt idx="233">
                  <c:v>2.6635994914946001E-2</c:v>
                </c:pt>
                <c:pt idx="234">
                  <c:v>1.6340462616653E-2</c:v>
                </c:pt>
                <c:pt idx="235">
                  <c:v>1.8153103273005001E-2</c:v>
                </c:pt>
                <c:pt idx="236">
                  <c:v>2.1779770223423998E-2</c:v>
                </c:pt>
                <c:pt idx="237">
                  <c:v>2.540419895117E-2</c:v>
                </c:pt>
                <c:pt idx="238">
                  <c:v>4.414370287055E-2</c:v>
                </c:pt>
                <c:pt idx="239">
                  <c:v>1.8737684505748E-2</c:v>
                </c:pt>
                <c:pt idx="240">
                  <c:v>3.0216409927904E-2</c:v>
                </c:pt>
                <c:pt idx="241">
                  <c:v>2.7186554134470999E-2</c:v>
                </c:pt>
                <c:pt idx="242">
                  <c:v>2.536722071898E-2</c:v>
                </c:pt>
                <c:pt idx="243">
                  <c:v>1.5095706780991E-2</c:v>
                </c:pt>
                <c:pt idx="244">
                  <c:v>9.0560569927853E-3</c:v>
                </c:pt>
                <c:pt idx="245">
                  <c:v>1.086628433444E-2</c:v>
                </c:pt>
                <c:pt idx="246">
                  <c:v>2.0522973658159999E-2</c:v>
                </c:pt>
                <c:pt idx="247">
                  <c:v>1.6897804492402E-2</c:v>
                </c:pt>
                <c:pt idx="248">
                  <c:v>3.6203463464671002E-3</c:v>
                </c:pt>
                <c:pt idx="249">
                  <c:v>2.0514553265433999E-2</c:v>
                </c:pt>
                <c:pt idx="250">
                  <c:v>9.6519273692465008E-3</c:v>
                </c:pt>
                <c:pt idx="251">
                  <c:v>1.0857370344901999E-2</c:v>
                </c:pt>
                <c:pt idx="252">
                  <c:v>1.6887409230175E-2</c:v>
                </c:pt>
                <c:pt idx="253">
                  <c:v>2.2914757103575E-2</c:v>
                </c:pt>
                <c:pt idx="254">
                  <c:v>2.2306625670706001E-2</c:v>
                </c:pt>
                <c:pt idx="255">
                  <c:v>2.4109892891800998E-2</c:v>
                </c:pt>
                <c:pt idx="256">
                  <c:v>1.9885867174459001E-2</c:v>
                </c:pt>
                <c:pt idx="257">
                  <c:v>7.8322689480660006E-3</c:v>
                </c:pt>
                <c:pt idx="258">
                  <c:v>2.2290096570336999E-2</c:v>
                </c:pt>
                <c:pt idx="259">
                  <c:v>2.8910437872674E-2</c:v>
                </c:pt>
                <c:pt idx="260">
                  <c:v>2.5891448596443E-2</c:v>
                </c:pt>
                <c:pt idx="261">
                  <c:v>2.8292630070852001E-2</c:v>
                </c:pt>
                <c:pt idx="262">
                  <c:v>3.4302633479370001E-2</c:v>
                </c:pt>
                <c:pt idx="263">
                  <c:v>4.6322755301549001E-2</c:v>
                </c:pt>
                <c:pt idx="264">
                  <c:v>1.9242101718560001E-2</c:v>
                </c:pt>
                <c:pt idx="265">
                  <c:v>1.2625199898997999E-2</c:v>
                </c:pt>
                <c:pt idx="266">
                  <c:v>2.7651708695259999E-2</c:v>
                </c:pt>
                <c:pt idx="267">
                  <c:v>3.1850770127583E-2</c:v>
                </c:pt>
                <c:pt idx="268">
                  <c:v>2.1627596813534E-2</c:v>
                </c:pt>
                <c:pt idx="269">
                  <c:v>3.4236290467896002E-2</c:v>
                </c:pt>
                <c:pt idx="270">
                  <c:v>2.4017244381466001E-2</c:v>
                </c:pt>
                <c:pt idx="271">
                  <c:v>2.3411190549082E-2</c:v>
                </c:pt>
                <c:pt idx="272">
                  <c:v>4.2010250501121997E-3</c:v>
                </c:pt>
                <c:pt idx="273">
                  <c:v>3.4206909795778999E-2</c:v>
                </c:pt>
                <c:pt idx="274">
                  <c:v>3.5994960705500997E-2</c:v>
                </c:pt>
                <c:pt idx="275">
                  <c:v>2.5187406296852E-2</c:v>
                </c:pt>
                <c:pt idx="276">
                  <c:v>-5.3959422514269001E-3</c:v>
                </c:pt>
                <c:pt idx="277">
                  <c:v>8.3941408896590006E-3</c:v>
                </c:pt>
                <c:pt idx="278">
                  <c:v>2.7578433664873999E-2</c:v>
                </c:pt>
                <c:pt idx="279">
                  <c:v>1.3186049159989E-2</c:v>
                </c:pt>
                <c:pt idx="280">
                  <c:v>2.8166481886555E-2</c:v>
                </c:pt>
                <c:pt idx="281">
                  <c:v>2.5762078220858999E-2</c:v>
                </c:pt>
                <c:pt idx="282">
                  <c:v>3.3541972387769001E-2</c:v>
                </c:pt>
                <c:pt idx="283">
                  <c:v>1.4370310937602999E-2</c:v>
                </c:pt>
                <c:pt idx="284">
                  <c:v>2.7539138503906001E-2</c:v>
                </c:pt>
                <c:pt idx="285">
                  <c:v>2.5736020253648999E-2</c:v>
                </c:pt>
                <c:pt idx="286">
                  <c:v>1.7352385055407999E-2</c:v>
                </c:pt>
                <c:pt idx="287">
                  <c:v>3.1707477580420002E-2</c:v>
                </c:pt>
                <c:pt idx="288">
                  <c:v>3.4089685776826001E-2</c:v>
                </c:pt>
                <c:pt idx="289">
                  <c:v>1.9729408177541E-2</c:v>
                </c:pt>
                <c:pt idx="290">
                  <c:v>1.8530030604437999E-2</c:v>
                </c:pt>
                <c:pt idx="291">
                  <c:v>1.3745540169847E-2</c:v>
                </c:pt>
                <c:pt idx="292">
                  <c:v>6.5730504929787997E-3</c:v>
                </c:pt>
                <c:pt idx="293">
                  <c:v>2.927802773645E-2</c:v>
                </c:pt>
                <c:pt idx="294">
                  <c:v>2.5088107042589999E-2</c:v>
                </c:pt>
                <c:pt idx="295">
                  <c:v>1.4929651482216E-2</c:v>
                </c:pt>
                <c:pt idx="296">
                  <c:v>1.6121616699606999E-2</c:v>
                </c:pt>
                <c:pt idx="297">
                  <c:v>1.4925016716019E-2</c:v>
                </c:pt>
                <c:pt idx="298">
                  <c:v>1.7907347384632E-2</c:v>
                </c:pt>
                <c:pt idx="299">
                  <c:v>2.0291360058248002E-2</c:v>
                </c:pt>
                <c:pt idx="300">
                  <c:v>1.8497192603510001E-2</c:v>
                </c:pt>
                <c:pt idx="301">
                  <c:v>1.0738319095118E-2</c:v>
                </c:pt>
                <c:pt idx="302">
                  <c:v>2.0877822979920999E-2</c:v>
                </c:pt>
                <c:pt idx="303">
                  <c:v>9.5421554536400006E-3</c:v>
                </c:pt>
                <c:pt idx="304">
                  <c:v>2.9220062852951999E-2</c:v>
                </c:pt>
                <c:pt idx="305">
                  <c:v>1.9076915739647999E-2</c:v>
                </c:pt>
                <c:pt idx="306">
                  <c:v>2.0861396879135002E-2</c:v>
                </c:pt>
                <c:pt idx="307">
                  <c:v>1.9665214619001E-2</c:v>
                </c:pt>
                <c:pt idx="308">
                  <c:v>2.5619332467440002E-2</c:v>
                </c:pt>
                <c:pt idx="309">
                  <c:v>5.4203770438098001E-2</c:v>
                </c:pt>
                <c:pt idx="310">
                  <c:v>0.12323189027004</c:v>
                </c:pt>
                <c:pt idx="311">
                  <c:v>4.7567233311333001E-2</c:v>
                </c:pt>
                <c:pt idx="312">
                  <c:v>1.3669077574987001E-2</c:v>
                </c:pt>
                <c:pt idx="313">
                  <c:v>8.3191709351936993E-3</c:v>
                </c:pt>
                <c:pt idx="314">
                  <c:v>1.1883541295305999E-2</c:v>
                </c:pt>
                <c:pt idx="315">
                  <c:v>3.6834600760455999E-2</c:v>
                </c:pt>
                <c:pt idx="316">
                  <c:v>4.7511016616978E-2</c:v>
                </c:pt>
                <c:pt idx="317">
                  <c:v>8.0136766748583999E-2</c:v>
                </c:pt>
                <c:pt idx="318">
                  <c:v>3.5587821847363997E-2</c:v>
                </c:pt>
                <c:pt idx="319">
                  <c:v>3.9132677564524002E-2</c:v>
                </c:pt>
                <c:pt idx="320">
                  <c:v>2.1929434635467999E-2</c:v>
                </c:pt>
                <c:pt idx="321">
                  <c:v>4.2664138421427002E-2</c:v>
                </c:pt>
                <c:pt idx="322">
                  <c:v>2.4876800606519998E-2</c:v>
                </c:pt>
                <c:pt idx="323">
                  <c:v>7.2243210914646E-2</c:v>
                </c:pt>
                <c:pt idx="324">
                  <c:v>5.4439158323273999E-2</c:v>
                </c:pt>
                <c:pt idx="325">
                  <c:v>4.2581377744133002E-2</c:v>
                </c:pt>
                <c:pt idx="326">
                  <c:v>3.7242847008748997E-2</c:v>
                </c:pt>
                <c:pt idx="327">
                  <c:v>4.6683961400045999E-2</c:v>
                </c:pt>
                <c:pt idx="328">
                  <c:v>4.1346233358140999E-2</c:v>
                </c:pt>
                <c:pt idx="329">
                  <c:v>1.3579576317219001E-2</c:v>
                </c:pt>
                <c:pt idx="330">
                  <c:v>2.5974792644411E-2</c:v>
                </c:pt>
                <c:pt idx="331">
                  <c:v>2.242695011184E-2</c:v>
                </c:pt>
                <c:pt idx="332">
                  <c:v>0.24959138998211999</c:v>
                </c:pt>
                <c:pt idx="333">
                  <c:v>0.75456150676869005</c:v>
                </c:pt>
                <c:pt idx="334">
                  <c:v>3.6802934888013998E-2</c:v>
                </c:pt>
                <c:pt idx="335">
                  <c:v>2.3358346229087001E-2</c:v>
                </c:pt>
                <c:pt idx="336">
                  <c:v>1.5763201681408E-2</c:v>
                </c:pt>
                <c:pt idx="337">
                  <c:v>1.8679368637339998E-2</c:v>
                </c:pt>
                <c:pt idx="338">
                  <c:v>1.9259501354001E-2</c:v>
                </c:pt>
                <c:pt idx="339">
                  <c:v>1.4587721806309999E-2</c:v>
                </c:pt>
                <c:pt idx="340">
                  <c:v>8.1679326962346005E-3</c:v>
                </c:pt>
                <c:pt idx="341">
                  <c:v>1.5751155084705998E-2</c:v>
                </c:pt>
                <c:pt idx="342">
                  <c:v>9.9158320841328997E-3</c:v>
                </c:pt>
                <c:pt idx="343">
                  <c:v>1.8080018663245E-2</c:v>
                </c:pt>
                <c:pt idx="344">
                  <c:v>2.6240444104938001E-2</c:v>
                </c:pt>
                <c:pt idx="345">
                  <c:v>-1.2603768305195</c:v>
                </c:pt>
                <c:pt idx="346">
                  <c:v>-3.8376610341611002E-2</c:v>
                </c:pt>
                <c:pt idx="347">
                  <c:v>3.5438163358120001E-3</c:v>
                </c:pt>
                <c:pt idx="348">
                  <c:v>1.0040457136107E-2</c:v>
                </c:pt>
                <c:pt idx="349">
                  <c:v>2.2441121583634999E-2</c:v>
                </c:pt>
                <c:pt idx="350">
                  <c:v>7.0850800023616999E-3</c:v>
                </c:pt>
                <c:pt idx="351">
                  <c:v>2.0663352658488E-2</c:v>
                </c:pt>
                <c:pt idx="352">
                  <c:v>5.0762320192189E-2</c:v>
                </c:pt>
                <c:pt idx="353">
                  <c:v>2.7728122806086001E-2</c:v>
                </c:pt>
                <c:pt idx="354">
                  <c:v>1.5924506045414E-2</c:v>
                </c:pt>
                <c:pt idx="355">
                  <c:v>0</c:v>
                </c:pt>
                <c:pt idx="356">
                  <c:v>2.063959145403E-2</c:v>
                </c:pt>
                <c:pt idx="357">
                  <c:v>1.0612456665802E-2</c:v>
                </c:pt>
                <c:pt idx="358">
                  <c:v>1.4148440723929E-2</c:v>
                </c:pt>
                <c:pt idx="359">
                  <c:v>1.119926438516E-2</c:v>
                </c:pt>
                <c:pt idx="360">
                  <c:v>1.1787379253034001E-2</c:v>
                </c:pt>
                <c:pt idx="361">
                  <c:v>1.119669049401E-2</c:v>
                </c:pt>
                <c:pt idx="362">
                  <c:v>4.1246346752145E-3</c:v>
                </c:pt>
                <c:pt idx="363">
                  <c:v>0</c:v>
                </c:pt>
                <c:pt idx="364">
                  <c:v>2.1800741225202001E-2</c:v>
                </c:pt>
                <c:pt idx="365">
                  <c:v>1.0014373571479E-2</c:v>
                </c:pt>
                <c:pt idx="366">
                  <c:v>1.8848697967285999E-2</c:v>
                </c:pt>
                <c:pt idx="367">
                  <c:v>2.0611878331027001E-2</c:v>
                </c:pt>
                <c:pt idx="368">
                  <c:v>8.8318417333961008E-3</c:v>
                </c:pt>
                <c:pt idx="369">
                  <c:v>2.9436872626651999E-3</c:v>
                </c:pt>
                <c:pt idx="370">
                  <c:v>1.4129282938891E-2</c:v>
                </c:pt>
                <c:pt idx="371">
                  <c:v>1.0006828188646E-2</c:v>
                </c:pt>
                <c:pt idx="372">
                  <c:v>5.8857805427867003E-3</c:v>
                </c:pt>
                <c:pt idx="373">
                  <c:v>2.7072997039627001E-2</c:v>
                </c:pt>
                <c:pt idx="374">
                  <c:v>2.2946980706885001E-2</c:v>
                </c:pt>
                <c:pt idx="375">
                  <c:v>1.4706228381843999E-2</c:v>
                </c:pt>
                <c:pt idx="376">
                  <c:v>1.1763252774657E-2</c:v>
                </c:pt>
                <c:pt idx="377">
                  <c:v>5.2928411383137003E-3</c:v>
                </c:pt>
                <c:pt idx="378">
                  <c:v>8.8209350191120004E-3</c:v>
                </c:pt>
                <c:pt idx="379">
                  <c:v>1.7640313997588999E-2</c:v>
                </c:pt>
                <c:pt idx="380">
                  <c:v>3.5274405479290998E-3</c:v>
                </c:pt>
                <c:pt idx="381">
                  <c:v>1.2345606433825001E-2</c:v>
                </c:pt>
                <c:pt idx="382">
                  <c:v>2.5863791867013E-2</c:v>
                </c:pt>
                <c:pt idx="383">
                  <c:v>9.9902448197641998E-3</c:v>
                </c:pt>
                <c:pt idx="384">
                  <c:v>8.2264385984498999E-3</c:v>
                </c:pt>
                <c:pt idx="385">
                  <c:v>7.0506530667403004E-3</c:v>
                </c:pt>
                <c:pt idx="386">
                  <c:v>1.1750259974502001E-2</c:v>
                </c:pt>
                <c:pt idx="387">
                  <c:v>1.7035875203401999E-2</c:v>
                </c:pt>
                <c:pt idx="388">
                  <c:v>4.1114073934852002E-3</c:v>
                </c:pt>
                <c:pt idx="389">
                  <c:v>1.2333715091181001E-2</c:v>
                </c:pt>
                <c:pt idx="390">
                  <c:v>1.2919441410333E-2</c:v>
                </c:pt>
                <c:pt idx="391">
                  <c:v>-1.0569086596049999E-2</c:v>
                </c:pt>
                <c:pt idx="392">
                  <c:v>2.2314874625639001E-2</c:v>
                </c:pt>
                <c:pt idx="393">
                  <c:v>2.1722793668686E-2</c:v>
                </c:pt>
                <c:pt idx="394">
                  <c:v>1.8783200774807E-2</c:v>
                </c:pt>
                <c:pt idx="395">
                  <c:v>1.8192808558836E-2</c:v>
                </c:pt>
                <c:pt idx="396">
                  <c:v>1.466895111132E-2</c:v>
                </c:pt>
                <c:pt idx="397">
                  <c:v>1.5840143617301999E-2</c:v>
                </c:pt>
                <c:pt idx="398">
                  <c:v>4.1060534960112999E-3</c:v>
                </c:pt>
                <c:pt idx="399">
                  <c:v>1.7010094611318999E-2</c:v>
                </c:pt>
                <c:pt idx="400">
                  <c:v>1.1729104600154999E-2</c:v>
                </c:pt>
                <c:pt idx="401">
                  <c:v>1.7591593563821999E-2</c:v>
                </c:pt>
                <c:pt idx="402">
                  <c:v>3.8694698826260997E-2</c:v>
                </c:pt>
                <c:pt idx="403">
                  <c:v>1.4065357025646E-2</c:v>
                </c:pt>
                <c:pt idx="404">
                  <c:v>1.0547534220889001E-2</c:v>
                </c:pt>
                <c:pt idx="405">
                  <c:v>1.2304158805676001E-2</c:v>
                </c:pt>
                <c:pt idx="406">
                  <c:v>1.8746887723717999E-2</c:v>
                </c:pt>
                <c:pt idx="407">
                  <c:v>2.9286521756957001E-3</c:v>
                </c:pt>
                <c:pt idx="408">
                  <c:v>1.2885692195956E-2</c:v>
                </c:pt>
                <c:pt idx="409">
                  <c:v>1.9326047998876002E-2</c:v>
                </c:pt>
                <c:pt idx="410">
                  <c:v>1.112496852805E-2</c:v>
                </c:pt>
                <c:pt idx="411">
                  <c:v>1.8149245342668999E-2</c:v>
                </c:pt>
                <c:pt idx="412">
                  <c:v>1.0536359219607E-2</c:v>
                </c:pt>
                <c:pt idx="413">
                  <c:v>1.5802873781862001E-2</c:v>
                </c:pt>
                <c:pt idx="414">
                  <c:v>1.9311571727858998E-2</c:v>
                </c:pt>
                <c:pt idx="415">
                  <c:v>1.2871895386596E-2</c:v>
                </c:pt>
                <c:pt idx="416">
                  <c:v>2.5155466633905998E-2</c:v>
                </c:pt>
                <c:pt idx="417">
                  <c:v>1.8130775529302E-2</c:v>
                </c:pt>
                <c:pt idx="418">
                  <c:v>8.6544140435411004E-2</c:v>
                </c:pt>
                <c:pt idx="419">
                  <c:v>6.3099223528998993E-2</c:v>
                </c:pt>
                <c:pt idx="420">
                  <c:v>4.9630109711737001E-2</c:v>
                </c:pt>
                <c:pt idx="421">
                  <c:v>3.7350016340632002E-2</c:v>
                </c:pt>
                <c:pt idx="422">
                  <c:v>3.2085686283661E-2</c:v>
                </c:pt>
                <c:pt idx="423">
                  <c:v>2.8576260708808001E-2</c:v>
                </c:pt>
                <c:pt idx="424">
                  <c:v>2.2737873134327999E-2</c:v>
                </c:pt>
                <c:pt idx="425">
                  <c:v>-2.9144492565239999E-3</c:v>
                </c:pt>
                <c:pt idx="426">
                  <c:v>2.040173939401E-2</c:v>
                </c:pt>
                <c:pt idx="427">
                  <c:v>9.9073949961827005E-3</c:v>
                </c:pt>
                <c:pt idx="428">
                  <c:v>3.3215621831404002E-2</c:v>
                </c:pt>
                <c:pt idx="429">
                  <c:v>6.8156795582042004E-2</c:v>
                </c:pt>
                <c:pt idx="430">
                  <c:v>7.3349633251833996E-2</c:v>
                </c:pt>
                <c:pt idx="431">
                  <c:v>1.6869684595069E-2</c:v>
                </c:pt>
                <c:pt idx="432">
                  <c:v>5.8161514525838004E-4</c:v>
                </c:pt>
                <c:pt idx="433">
                  <c:v>2.0938023450585999E-2</c:v>
                </c:pt>
                <c:pt idx="434">
                  <c:v>2.7911520480078E-2</c:v>
                </c:pt>
                <c:pt idx="435">
                  <c:v>8.0804557609579997E-2</c:v>
                </c:pt>
                <c:pt idx="436">
                  <c:v>0.19516841989090999</c:v>
                </c:pt>
                <c:pt idx="437">
                  <c:v>8.290095365083E-2</c:v>
                </c:pt>
                <c:pt idx="438">
                  <c:v>1.7956649173414999E-2</c:v>
                </c:pt>
                <c:pt idx="439">
                  <c:v>-2.7798852139063999E-2</c:v>
                </c:pt>
                <c:pt idx="440">
                  <c:v>1.3903291024846E-2</c:v>
                </c:pt>
                <c:pt idx="441">
                  <c:v>1.6218251324972999E-2</c:v>
                </c:pt>
                <c:pt idx="442">
                  <c:v>2.6060820162966999E-2</c:v>
                </c:pt>
                <c:pt idx="443">
                  <c:v>-3.1264836322791999E-2</c:v>
                </c:pt>
                <c:pt idx="444">
                  <c:v>2.7220497613862998E-2</c:v>
                </c:pt>
                <c:pt idx="445">
                  <c:v>1.273804216292E-2</c:v>
                </c:pt>
                <c:pt idx="446">
                  <c:v>1.1578563447633E-2</c:v>
                </c:pt>
                <c:pt idx="447">
                  <c:v>1.099836182295E-2</c:v>
                </c:pt>
                <c:pt idx="448">
                  <c:v>3.4149051929711002E-2</c:v>
                </c:pt>
                <c:pt idx="449">
                  <c:v>1.3307797790906E-2</c:v>
                </c:pt>
                <c:pt idx="450">
                  <c:v>1.7934210374073001E-2</c:v>
                </c:pt>
                <c:pt idx="451">
                  <c:v>1.272522196836E-2</c:v>
                </c:pt>
                <c:pt idx="452">
                  <c:v>5.7256212877443001E-2</c:v>
                </c:pt>
                <c:pt idx="453">
                  <c:v>1.1560292706610999E-3</c:v>
                </c:pt>
                <c:pt idx="454">
                  <c:v>-2.3120318135578001E-3</c:v>
                </c:pt>
                <c:pt idx="455">
                  <c:v>6.9362558091141998E-3</c:v>
                </c:pt>
                <c:pt idx="456">
                  <c:v>1.3293568224904E-2</c:v>
                </c:pt>
                <c:pt idx="457">
                  <c:v>-5.7790440305365001E-3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02-420B-BFF0-64CFAD5C1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594104"/>
        <c:axId val="252592792"/>
      </c:lineChart>
      <c:dateAx>
        <c:axId val="25259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92792"/>
        <c:crosses val="autoZero"/>
        <c:auto val="1"/>
        <c:lblOffset val="100"/>
        <c:baseTimeUnit val="days"/>
      </c:dateAx>
      <c:valAx>
        <c:axId val="25259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9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60F80-4185-453A-83D1-2224D08A9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Comcast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F646D-8F55-4A6B-AFD5-B522510ADA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9572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7CC14-6738-471A-BA44-AE35D0EB8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883BA-38D2-42D0-A6D1-A0770AD48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52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Change Rate | Comcast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Comcast</dc:title>
  <dc:creator>Administrator</dc:creator>
  <cp:lastModifiedBy>Administrator</cp:lastModifiedBy>
  <cp:revision>1</cp:revision>
  <dcterms:created xsi:type="dcterms:W3CDTF">2018-11-26T21:38:35Z</dcterms:created>
  <dcterms:modified xsi:type="dcterms:W3CDTF">2018-11-26T21:38:39Z</dcterms:modified>
</cp:coreProperties>
</file>