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99D19-B046-4ACA-BCD2-22020F18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nhlonnbcsports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28E14D-FBF1-43D8-98F4-7682B2A7D5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254207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89171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032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754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127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4696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150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189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8121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5571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2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- 2018-10-07 23:28:31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🎩🎩🎩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2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- 2018-10-07 13:59:27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Couple of Pittsburgh guys taking in a football game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75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- 2018-10-07 12:50:28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🚨ATTEMPTED PANTS GOAL 🚨
#Repost @belfastgiants ・・・
Our greatest 'no-goal' ever!?🚨
Great effort from Pat Dwyer🥅😂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03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- 2018-10-06 17:11:53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"hi wanna play a game of pickup?" 📽: @crosbywatchestv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- 2018-10-06 15:12:55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NAILED IT. 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54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- 2018-10-05 13:04:37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this day in 1932, Detroit's NHL team became known as the Red Wings.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92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- 2018-10-04 21:23:58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Nothing but class since day one.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29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A9C56-C320-42B9-8CF9-5EC2D32BB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3464861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D5B9E-76D3-4036-970F-DC2305574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nhlonnbcsports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E943EE-BB62-4198-8249-4632C557E9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3793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09933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2015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610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372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2266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4709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301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070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69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22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- 2018-10-04 21:23:08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 need us, we'll be the the ones over here, feeling 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25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- 2018-10-04 21:19:35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Holy smokes that pass by Chytil 🔥🔥🔥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64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- 2018-10-04 21:13:56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🙏 Have mercy, Filip Forsberg 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08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- 2018-10-04 20:39:48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"This little piggy said NO." -@capitals goaltender Braden Holtby (🎥 @nbcswashington)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316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- 2018-10-04 17:57:49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heading to the Big Apple tonight! So let's hear it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61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- 2018-10-04 09:29:04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 OUT, LEAGUE 😥😂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09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- 2018-10-04 00:24:55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Teenage Mutant Ninja Hertl put him in the shredder. #WNH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120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72673-CBC6-4469-B224-0243F2BA5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2589307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7EE68-2831-403C-B67B-7F6ABE6DD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nhlonnbcsports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7A3CAE-A6D1-4A6F-8E13-389614E2EF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0249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9003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7776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9586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7773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3442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776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8317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4456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56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73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- 2018-10-04 00:16:48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I. Am. Beard.
I. Am. Beard.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2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- 2018-10-03 23:24:51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 is this 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23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- 2018-10-03 21:39:19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Opening night SAUCE 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96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- 2018-10-03 21:11:55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Alexander Ovechkin has tied Dino Ciccarelli at #18 on the all-time goal scorers list with his first goal of the season.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45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- 2018-10-03 21:09:05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sheeeeeeeeeesh.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64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- 2018-10-03 20:55:42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 IT IS! 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10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- 2018-10-03 20:18:00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UNBELIEVABLE.
24 seconds into the Capitals' season and T.J. Oshie makes no mistake!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50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6BFB0-A84F-40AF-9527-76AADF99A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2096312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5078D-6D9B-4F4D-B361-3CF13A1AF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nhlonnbcsports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9DFC76-BC1C-421F-9E22-F593197D36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1740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57151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953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3949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0454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0023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3601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6238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504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422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51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- 2018-10-03 19:48:40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BRING IT OUT OVI.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639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- 2018-10-03 19:45:53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Banner, RAISED. #WNH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52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- 2018-10-03 18:44:55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🎶 you spin me right 'round, Kuzy, right 'round 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853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nhlonnbcsports - 2018-10-03 17:39:15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Sure is, cowboy!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775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CB1C5-13DE-42AB-9613-D4FF18B93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1390721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438</Words>
  <Application>Microsoft Office PowerPoint</Application>
  <PresentationFormat>On-screen Show (4:3)</PresentationFormat>
  <Paragraphs>269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Posts Table | nhlonnbcsports - 1 of 4</vt:lpstr>
      <vt:lpstr>Instagram Posts Table | nhlonnbcsports - 2 of 4</vt:lpstr>
      <vt:lpstr>Instagram Posts Table | nhlonnbcsports - 3 of 4</vt:lpstr>
      <vt:lpstr>Instagram Posts Table | nhlonnbcsports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nhlonnbcsports - 1 of 4</dc:title>
  <dc:creator>Administrator</dc:creator>
  <cp:lastModifiedBy>Administrator</cp:lastModifiedBy>
  <cp:revision>1</cp:revision>
  <dcterms:created xsi:type="dcterms:W3CDTF">2018-10-08T17:41:53Z</dcterms:created>
  <dcterms:modified xsi:type="dcterms:W3CDTF">2018-10-08T17:44:50Z</dcterms:modified>
</cp:coreProperties>
</file>