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B138B-2FCA-438E-BADC-0F2B2E378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Leagues Facebook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6281E0-D5F9-49B7-9D4E-E8EA4ED1D5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6090986"/>
              </p:ext>
            </p:extLst>
          </p:nvPr>
        </p:nvGraphicFramePr>
        <p:xfrm>
          <a:off x="457200" y="1731963"/>
          <a:ext cx="8229595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9375735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8360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5768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3455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4250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43662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9579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5228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55005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3477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5048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8481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90433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76556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46460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8446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08473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94688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39752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29869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4039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32215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9018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7535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3086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56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50184049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41978378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3559556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9290919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68634420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335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457B8-213A-4EDB-9839-4023B1702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07/01/2017 - 09/06/2018</a:t>
            </a:r>
          </a:p>
        </p:txBody>
      </p:sp>
    </p:spTree>
    <p:extLst>
      <p:ext uri="{BB962C8B-B14F-4D97-AF65-F5344CB8AC3E}">
        <p14:creationId xmlns:p14="http://schemas.microsoft.com/office/powerpoint/2010/main" val="291234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F3253-A0C9-4429-8D5E-D78866D27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Leagues Facebook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56090-B12B-4A85-97F0-67F56455A7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537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0616377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90252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9174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8691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03252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2892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59661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5686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77047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4680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54664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55780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15558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82106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59301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3628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55907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71137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32617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62599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97343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014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8622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69109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0841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12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3458322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22310738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76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1B8DE-59BB-4F9B-8029-D4649A1FD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07/01/2017 - 09/06/2018</a:t>
            </a:r>
          </a:p>
        </p:txBody>
      </p:sp>
    </p:spTree>
    <p:extLst>
      <p:ext uri="{BB962C8B-B14F-4D97-AF65-F5344CB8AC3E}">
        <p14:creationId xmlns:p14="http://schemas.microsoft.com/office/powerpoint/2010/main" val="268677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3EA3D-3893-4FD5-B89F-6419D64EE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Leagues Facebook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51F959-F035-4A35-A995-E2CF30A97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4631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398289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1915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25908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4294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5097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97934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85051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0513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5721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88897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5824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79652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3512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22548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3685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57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15749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1191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6487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14720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87517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13120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74375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90363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6766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90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PGA 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397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E5EE3-08D8-4AED-936E-A03709AC5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07/01/2017 - 09/06/2018</a:t>
            </a:r>
          </a:p>
        </p:txBody>
      </p:sp>
    </p:spTree>
    <p:extLst>
      <p:ext uri="{BB962C8B-B14F-4D97-AF65-F5344CB8AC3E}">
        <p14:creationId xmlns:p14="http://schemas.microsoft.com/office/powerpoint/2010/main" val="3429670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E3F2A-9E8E-4B7B-BDD7-A071822ED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Leagues Facebook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BAED4-43CA-4E17-8F49-20E9A96EE0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7228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12198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10089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31574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34193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53510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5811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0068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6278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21714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86511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34414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0131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8445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03742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6571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1022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1039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9629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51741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78137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3650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6353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7472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16426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9319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40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16439163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14187283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18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Major League Soccer (MLS)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400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4BD99-8F22-45AB-B176-F68BF347C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07/01/2017 - 09/06/2018</a:t>
            </a:r>
          </a:p>
        </p:txBody>
      </p:sp>
    </p:spTree>
    <p:extLst>
      <p:ext uri="{BB962C8B-B14F-4D97-AF65-F5344CB8AC3E}">
        <p14:creationId xmlns:p14="http://schemas.microsoft.com/office/powerpoint/2010/main" val="1098816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D04E3-4D1F-4177-9C85-E0FA8044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Leagues Facebook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17155-65A0-471B-B61D-BDE0037B2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557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4401222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7131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196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74895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10761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6348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9454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057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7694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3141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74780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38761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910351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7346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34444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42620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7326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3598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29935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2703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9623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5040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71593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46370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254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0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36620406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93103496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83966297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110748221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259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68DD6-B288-47A8-85F5-F93C3D451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07/01/2017 - 09/06/2018</a:t>
            </a:r>
          </a:p>
        </p:txBody>
      </p:sp>
    </p:spTree>
    <p:extLst>
      <p:ext uri="{BB962C8B-B14F-4D97-AF65-F5344CB8AC3E}">
        <p14:creationId xmlns:p14="http://schemas.microsoft.com/office/powerpoint/2010/main" val="3785244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43037-2AD6-4B46-8EE9-6CD074FC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Leagues Facebook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8BE58-1C93-40D8-9A4C-FFD12287F8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83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827207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51152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043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7940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69216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8779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18881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84489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451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46487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8144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9288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36991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58735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27538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50737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0059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48562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7266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24095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18523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6232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8964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6954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498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35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607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F3A36-F861-49D4-AF70-9FF9E6C2B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07/01/2017 - 09/06/2018</a:t>
            </a:r>
          </a:p>
        </p:txBody>
      </p:sp>
    </p:spTree>
    <p:extLst>
      <p:ext uri="{BB962C8B-B14F-4D97-AF65-F5344CB8AC3E}">
        <p14:creationId xmlns:p14="http://schemas.microsoft.com/office/powerpoint/2010/main" val="2732730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491</Words>
  <Application>Microsoft Office PowerPoint</Application>
  <PresentationFormat>On-screen Show (4:3)</PresentationFormat>
  <Paragraphs>337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Key Metrics Table | Leagues Facebook - 1 of 6</vt:lpstr>
      <vt:lpstr>Facebook Key Metrics Table | Leagues Facebook - 2 of 6</vt:lpstr>
      <vt:lpstr>Facebook Key Metrics Table | Leagues Facebook - 3 of 6</vt:lpstr>
      <vt:lpstr>Facebook Key Metrics Table | Leagues Facebook - 4 of 6</vt:lpstr>
      <vt:lpstr>Facebook Key Metrics Table | Leagues Facebook - 5 of 6</vt:lpstr>
      <vt:lpstr>Facebook Key Metrics Table | Leagues Facebook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Leagues Facebook - 1 of 6</dc:title>
  <dc:creator>Administrator</dc:creator>
  <cp:lastModifiedBy>Administrator</cp:lastModifiedBy>
  <cp:revision>1</cp:revision>
  <dcterms:created xsi:type="dcterms:W3CDTF">2018-09-07T15:46:12Z</dcterms:created>
  <dcterms:modified xsi:type="dcterms:W3CDTF">2018-09-07T15:49:49Z</dcterms:modified>
</cp:coreProperties>
</file>