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quintly</c:v>
                </c:pt>
              </c:strCache>
            </c:strRef>
          </c:tx>
          <c:spPr>
            <a:ln w="28575" cap="rnd">
              <a:solidFill>
                <a:schemeClr val="accent1"/>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Sheet1!$B$2:$B$248</c:f>
              <c:numCache>
                <c:formatCode>General</c:formatCode>
                <c:ptCount val="247"/>
                <c:pt idx="0">
                  <c:v>105</c:v>
                </c:pt>
                <c:pt idx="1">
                  <c:v>148</c:v>
                </c:pt>
                <c:pt idx="2">
                  <c:v>142</c:v>
                </c:pt>
                <c:pt idx="3">
                  <c:v>202</c:v>
                </c:pt>
                <c:pt idx="4">
                  <c:v>256</c:v>
                </c:pt>
                <c:pt idx="5">
                  <c:v>163</c:v>
                </c:pt>
                <c:pt idx="6">
                  <c:v>142</c:v>
                </c:pt>
                <c:pt idx="7">
                  <c:v>150</c:v>
                </c:pt>
                <c:pt idx="8">
                  <c:v>123</c:v>
                </c:pt>
                <c:pt idx="9">
                  <c:v>176</c:v>
                </c:pt>
                <c:pt idx="10">
                  <c:v>211</c:v>
                </c:pt>
                <c:pt idx="11">
                  <c:v>194</c:v>
                </c:pt>
                <c:pt idx="12">
                  <c:v>100</c:v>
                </c:pt>
                <c:pt idx="13">
                  <c:v>148</c:v>
                </c:pt>
                <c:pt idx="14">
                  <c:v>133</c:v>
                </c:pt>
                <c:pt idx="15">
                  <c:v>136</c:v>
                </c:pt>
                <c:pt idx="16">
                  <c:v>132</c:v>
                </c:pt>
                <c:pt idx="17">
                  <c:v>93</c:v>
                </c:pt>
                <c:pt idx="18">
                  <c:v>83</c:v>
                </c:pt>
                <c:pt idx="19">
                  <c:v>78</c:v>
                </c:pt>
                <c:pt idx="20">
                  <c:v>88</c:v>
                </c:pt>
                <c:pt idx="21">
                  <c:v>97</c:v>
                </c:pt>
                <c:pt idx="22">
                  <c:v>127</c:v>
                </c:pt>
                <c:pt idx="23">
                  <c:v>99</c:v>
                </c:pt>
                <c:pt idx="24">
                  <c:v>68</c:v>
                </c:pt>
                <c:pt idx="25">
                  <c:v>108</c:v>
                </c:pt>
                <c:pt idx="26">
                  <c:v>84</c:v>
                </c:pt>
                <c:pt idx="27">
                  <c:v>131</c:v>
                </c:pt>
                <c:pt idx="28">
                  <c:v>80</c:v>
                </c:pt>
                <c:pt idx="29">
                  <c:v>68</c:v>
                </c:pt>
                <c:pt idx="30">
                  <c:v>111</c:v>
                </c:pt>
                <c:pt idx="31">
                  <c:v>98</c:v>
                </c:pt>
                <c:pt idx="32">
                  <c:v>83</c:v>
                </c:pt>
                <c:pt idx="33">
                  <c:v>113</c:v>
                </c:pt>
                <c:pt idx="34">
                  <c:v>89</c:v>
                </c:pt>
                <c:pt idx="35">
                  <c:v>93</c:v>
                </c:pt>
                <c:pt idx="36">
                  <c:v>116</c:v>
                </c:pt>
                <c:pt idx="37">
                  <c:v>125</c:v>
                </c:pt>
                <c:pt idx="38">
                  <c:v>145</c:v>
                </c:pt>
                <c:pt idx="39">
                  <c:v>114</c:v>
                </c:pt>
                <c:pt idx="40">
                  <c:v>110</c:v>
                </c:pt>
                <c:pt idx="41">
                  <c:v>183</c:v>
                </c:pt>
                <c:pt idx="42">
                  <c:v>141</c:v>
                </c:pt>
                <c:pt idx="43">
                  <c:v>142</c:v>
                </c:pt>
                <c:pt idx="44">
                  <c:v>165</c:v>
                </c:pt>
                <c:pt idx="45">
                  <c:v>122</c:v>
                </c:pt>
                <c:pt idx="46">
                  <c:v>128</c:v>
                </c:pt>
                <c:pt idx="47">
                  <c:v>214</c:v>
                </c:pt>
                <c:pt idx="48">
                  <c:v>120</c:v>
                </c:pt>
                <c:pt idx="49">
                  <c:v>142</c:v>
                </c:pt>
                <c:pt idx="50">
                  <c:v>164</c:v>
                </c:pt>
                <c:pt idx="51">
                  <c:v>67</c:v>
                </c:pt>
                <c:pt idx="52">
                  <c:v>120</c:v>
                </c:pt>
                <c:pt idx="53">
                  <c:v>195</c:v>
                </c:pt>
                <c:pt idx="54">
                  <c:v>156</c:v>
                </c:pt>
                <c:pt idx="55">
                  <c:v>103</c:v>
                </c:pt>
                <c:pt idx="56">
                  <c:v>226</c:v>
                </c:pt>
                <c:pt idx="57">
                  <c:v>129</c:v>
                </c:pt>
                <c:pt idx="58">
                  <c:v>162</c:v>
                </c:pt>
                <c:pt idx="59">
                  <c:v>162</c:v>
                </c:pt>
                <c:pt idx="60">
                  <c:v>250</c:v>
                </c:pt>
                <c:pt idx="61">
                  <c:v>147</c:v>
                </c:pt>
                <c:pt idx="62">
                  <c:v>207</c:v>
                </c:pt>
                <c:pt idx="63">
                  <c:v>149</c:v>
                </c:pt>
                <c:pt idx="64">
                  <c:v>122</c:v>
                </c:pt>
                <c:pt idx="65">
                  <c:v>111</c:v>
                </c:pt>
                <c:pt idx="66">
                  <c:v>105</c:v>
                </c:pt>
                <c:pt idx="67">
                  <c:v>84</c:v>
                </c:pt>
                <c:pt idx="68">
                  <c:v>133</c:v>
                </c:pt>
                <c:pt idx="69">
                  <c:v>128</c:v>
                </c:pt>
                <c:pt idx="70">
                  <c:v>86</c:v>
                </c:pt>
                <c:pt idx="71">
                  <c:v>82</c:v>
                </c:pt>
                <c:pt idx="72">
                  <c:v>99</c:v>
                </c:pt>
                <c:pt idx="73">
                  <c:v>88</c:v>
                </c:pt>
                <c:pt idx="74">
                  <c:v>85</c:v>
                </c:pt>
                <c:pt idx="75">
                  <c:v>74</c:v>
                </c:pt>
                <c:pt idx="76">
                  <c:v>94</c:v>
                </c:pt>
                <c:pt idx="77">
                  <c:v>141</c:v>
                </c:pt>
                <c:pt idx="78">
                  <c:v>137</c:v>
                </c:pt>
                <c:pt idx="79">
                  <c:v>108</c:v>
                </c:pt>
                <c:pt idx="80">
                  <c:v>100</c:v>
                </c:pt>
                <c:pt idx="81">
                  <c:v>114</c:v>
                </c:pt>
                <c:pt idx="82">
                  <c:v>129</c:v>
                </c:pt>
                <c:pt idx="83">
                  <c:v>83</c:v>
                </c:pt>
                <c:pt idx="84">
                  <c:v>101</c:v>
                </c:pt>
                <c:pt idx="85">
                  <c:v>87</c:v>
                </c:pt>
                <c:pt idx="86">
                  <c:v>73</c:v>
                </c:pt>
                <c:pt idx="87">
                  <c:v>105</c:v>
                </c:pt>
                <c:pt idx="88">
                  <c:v>92</c:v>
                </c:pt>
                <c:pt idx="89">
                  <c:v>88</c:v>
                </c:pt>
                <c:pt idx="90">
                  <c:v>119</c:v>
                </c:pt>
                <c:pt idx="91">
                  <c:v>99</c:v>
                </c:pt>
                <c:pt idx="92">
                  <c:v>111</c:v>
                </c:pt>
                <c:pt idx="93">
                  <c:v>97</c:v>
                </c:pt>
                <c:pt idx="94">
                  <c:v>98</c:v>
                </c:pt>
                <c:pt idx="95">
                  <c:v>126</c:v>
                </c:pt>
                <c:pt idx="96">
                  <c:v>122</c:v>
                </c:pt>
                <c:pt idx="97">
                  <c:v>66</c:v>
                </c:pt>
                <c:pt idx="98">
                  <c:v>94</c:v>
                </c:pt>
                <c:pt idx="99">
                  <c:v>82</c:v>
                </c:pt>
                <c:pt idx="100">
                  <c:v>124</c:v>
                </c:pt>
                <c:pt idx="101">
                  <c:v>120</c:v>
                </c:pt>
                <c:pt idx="102">
                  <c:v>65</c:v>
                </c:pt>
                <c:pt idx="103">
                  <c:v>57</c:v>
                </c:pt>
                <c:pt idx="104">
                  <c:v>53</c:v>
                </c:pt>
                <c:pt idx="105">
                  <c:v>66</c:v>
                </c:pt>
                <c:pt idx="106">
                  <c:v>122</c:v>
                </c:pt>
                <c:pt idx="107">
                  <c:v>118</c:v>
                </c:pt>
                <c:pt idx="108">
                  <c:v>82</c:v>
                </c:pt>
                <c:pt idx="109">
                  <c:v>89</c:v>
                </c:pt>
                <c:pt idx="110">
                  <c:v>82</c:v>
                </c:pt>
                <c:pt idx="111">
                  <c:v>81</c:v>
                </c:pt>
                <c:pt idx="112">
                  <c:v>109</c:v>
                </c:pt>
                <c:pt idx="113">
                  <c:v>89</c:v>
                </c:pt>
                <c:pt idx="114">
                  <c:v>95</c:v>
                </c:pt>
                <c:pt idx="115">
                  <c:v>87</c:v>
                </c:pt>
                <c:pt idx="116">
                  <c:v>90</c:v>
                </c:pt>
                <c:pt idx="117">
                  <c:v>98</c:v>
                </c:pt>
                <c:pt idx="118">
                  <c:v>65</c:v>
                </c:pt>
                <c:pt idx="119">
                  <c:v>91</c:v>
                </c:pt>
                <c:pt idx="120">
                  <c:v>78</c:v>
                </c:pt>
                <c:pt idx="121">
                  <c:v>127</c:v>
                </c:pt>
                <c:pt idx="122">
                  <c:v>93</c:v>
                </c:pt>
                <c:pt idx="123">
                  <c:v>84</c:v>
                </c:pt>
                <c:pt idx="124">
                  <c:v>121</c:v>
                </c:pt>
                <c:pt idx="125">
                  <c:v>91</c:v>
                </c:pt>
                <c:pt idx="126">
                  <c:v>122</c:v>
                </c:pt>
                <c:pt idx="127">
                  <c:v>89</c:v>
                </c:pt>
                <c:pt idx="128">
                  <c:v>95</c:v>
                </c:pt>
                <c:pt idx="129">
                  <c:v>84</c:v>
                </c:pt>
                <c:pt idx="130">
                  <c:v>68</c:v>
                </c:pt>
                <c:pt idx="131">
                  <c:v>88</c:v>
                </c:pt>
                <c:pt idx="132">
                  <c:v>77</c:v>
                </c:pt>
                <c:pt idx="133">
                  <c:v>90</c:v>
                </c:pt>
                <c:pt idx="134">
                  <c:v>72</c:v>
                </c:pt>
                <c:pt idx="135">
                  <c:v>99</c:v>
                </c:pt>
                <c:pt idx="136">
                  <c:v>68</c:v>
                </c:pt>
                <c:pt idx="137">
                  <c:v>80</c:v>
                </c:pt>
                <c:pt idx="138">
                  <c:v>93</c:v>
                </c:pt>
                <c:pt idx="139">
                  <c:v>63</c:v>
                </c:pt>
                <c:pt idx="140">
                  <c:v>56</c:v>
                </c:pt>
                <c:pt idx="141">
                  <c:v>63</c:v>
                </c:pt>
                <c:pt idx="142">
                  <c:v>111</c:v>
                </c:pt>
                <c:pt idx="143">
                  <c:v>69</c:v>
                </c:pt>
                <c:pt idx="144">
                  <c:v>76</c:v>
                </c:pt>
                <c:pt idx="145">
                  <c:v>93</c:v>
                </c:pt>
                <c:pt idx="146">
                  <c:v>79</c:v>
                </c:pt>
                <c:pt idx="147">
                  <c:v>52</c:v>
                </c:pt>
                <c:pt idx="148">
                  <c:v>63</c:v>
                </c:pt>
                <c:pt idx="149">
                  <c:v>39</c:v>
                </c:pt>
                <c:pt idx="150">
                  <c:v>74</c:v>
                </c:pt>
                <c:pt idx="151">
                  <c:v>44</c:v>
                </c:pt>
                <c:pt idx="152">
                  <c:v>74</c:v>
                </c:pt>
                <c:pt idx="153">
                  <c:v>91</c:v>
                </c:pt>
                <c:pt idx="154">
                  <c:v>67</c:v>
                </c:pt>
                <c:pt idx="155">
                  <c:v>46</c:v>
                </c:pt>
                <c:pt idx="156">
                  <c:v>49</c:v>
                </c:pt>
                <c:pt idx="157">
                  <c:v>66</c:v>
                </c:pt>
                <c:pt idx="158">
                  <c:v>57</c:v>
                </c:pt>
                <c:pt idx="159">
                  <c:v>90</c:v>
                </c:pt>
                <c:pt idx="160">
                  <c:v>83</c:v>
                </c:pt>
                <c:pt idx="161">
                  <c:v>62</c:v>
                </c:pt>
                <c:pt idx="162">
                  <c:v>51</c:v>
                </c:pt>
                <c:pt idx="163">
                  <c:v>74</c:v>
                </c:pt>
                <c:pt idx="164">
                  <c:v>71</c:v>
                </c:pt>
                <c:pt idx="165">
                  <c:v>84</c:v>
                </c:pt>
                <c:pt idx="166">
                  <c:v>66</c:v>
                </c:pt>
                <c:pt idx="167">
                  <c:v>68</c:v>
                </c:pt>
                <c:pt idx="168">
                  <c:v>57</c:v>
                </c:pt>
                <c:pt idx="169">
                  <c:v>62</c:v>
                </c:pt>
                <c:pt idx="170">
                  <c:v>64</c:v>
                </c:pt>
                <c:pt idx="171">
                  <c:v>98</c:v>
                </c:pt>
                <c:pt idx="172">
                  <c:v>68</c:v>
                </c:pt>
                <c:pt idx="173">
                  <c:v>72</c:v>
                </c:pt>
                <c:pt idx="174">
                  <c:v>117</c:v>
                </c:pt>
                <c:pt idx="175">
                  <c:v>67</c:v>
                </c:pt>
                <c:pt idx="176">
                  <c:v>80</c:v>
                </c:pt>
                <c:pt idx="177">
                  <c:v>48</c:v>
                </c:pt>
                <c:pt idx="178">
                  <c:v>44</c:v>
                </c:pt>
                <c:pt idx="179">
                  <c:v>40</c:v>
                </c:pt>
                <c:pt idx="180">
                  <c:v>63</c:v>
                </c:pt>
                <c:pt idx="181">
                  <c:v>37</c:v>
                </c:pt>
                <c:pt idx="182">
                  <c:v>57</c:v>
                </c:pt>
                <c:pt idx="183">
                  <c:v>50</c:v>
                </c:pt>
                <c:pt idx="184">
                  <c:v>64</c:v>
                </c:pt>
                <c:pt idx="185">
                  <c:v>72</c:v>
                </c:pt>
                <c:pt idx="186">
                  <c:v>58</c:v>
                </c:pt>
                <c:pt idx="187">
                  <c:v>117</c:v>
                </c:pt>
                <c:pt idx="188">
                  <c:v>72</c:v>
                </c:pt>
                <c:pt idx="189">
                  <c:v>91</c:v>
                </c:pt>
                <c:pt idx="190">
                  <c:v>82</c:v>
                </c:pt>
                <c:pt idx="191">
                  <c:v>113</c:v>
                </c:pt>
                <c:pt idx="192">
                  <c:v>112</c:v>
                </c:pt>
                <c:pt idx="193">
                  <c:v>119</c:v>
                </c:pt>
                <c:pt idx="194">
                  <c:v>108</c:v>
                </c:pt>
                <c:pt idx="195">
                  <c:v>119</c:v>
                </c:pt>
                <c:pt idx="196">
                  <c:v>93</c:v>
                </c:pt>
                <c:pt idx="197">
                  <c:v>121</c:v>
                </c:pt>
                <c:pt idx="198">
                  <c:v>106</c:v>
                </c:pt>
                <c:pt idx="199">
                  <c:v>129</c:v>
                </c:pt>
                <c:pt idx="200">
                  <c:v>110</c:v>
                </c:pt>
                <c:pt idx="201">
                  <c:v>112</c:v>
                </c:pt>
                <c:pt idx="202">
                  <c:v>120</c:v>
                </c:pt>
                <c:pt idx="203">
                  <c:v>131</c:v>
                </c:pt>
                <c:pt idx="204">
                  <c:v>113</c:v>
                </c:pt>
                <c:pt idx="205">
                  <c:v>112</c:v>
                </c:pt>
                <c:pt idx="206">
                  <c:v>101</c:v>
                </c:pt>
                <c:pt idx="207">
                  <c:v>68</c:v>
                </c:pt>
                <c:pt idx="208">
                  <c:v>63</c:v>
                </c:pt>
                <c:pt idx="209">
                  <c:v>90</c:v>
                </c:pt>
                <c:pt idx="210">
                  <c:v>117</c:v>
                </c:pt>
                <c:pt idx="211">
                  <c:v>136</c:v>
                </c:pt>
                <c:pt idx="212">
                  <c:v>111</c:v>
                </c:pt>
                <c:pt idx="213">
                  <c:v>121</c:v>
                </c:pt>
                <c:pt idx="214">
                  <c:v>94</c:v>
                </c:pt>
                <c:pt idx="215">
                  <c:v>89</c:v>
                </c:pt>
                <c:pt idx="216">
                  <c:v>109</c:v>
                </c:pt>
                <c:pt idx="217">
                  <c:v>106</c:v>
                </c:pt>
                <c:pt idx="218">
                  <c:v>79</c:v>
                </c:pt>
                <c:pt idx="219">
                  <c:v>113</c:v>
                </c:pt>
                <c:pt idx="220">
                  <c:v>113</c:v>
                </c:pt>
                <c:pt idx="221">
                  <c:v>65</c:v>
                </c:pt>
                <c:pt idx="222">
                  <c:v>96</c:v>
                </c:pt>
                <c:pt idx="223">
                  <c:v>85</c:v>
                </c:pt>
                <c:pt idx="224">
                  <c:v>84</c:v>
                </c:pt>
                <c:pt idx="225">
                  <c:v>65</c:v>
                </c:pt>
                <c:pt idx="226">
                  <c:v>72</c:v>
                </c:pt>
                <c:pt idx="227">
                  <c:v>81</c:v>
                </c:pt>
                <c:pt idx="228">
                  <c:v>103</c:v>
                </c:pt>
                <c:pt idx="229">
                  <c:v>70</c:v>
                </c:pt>
                <c:pt idx="230">
                  <c:v>53</c:v>
                </c:pt>
                <c:pt idx="231">
                  <c:v>78</c:v>
                </c:pt>
                <c:pt idx="232">
                  <c:v>83</c:v>
                </c:pt>
                <c:pt idx="233">
                  <c:v>62</c:v>
                </c:pt>
                <c:pt idx="234">
                  <c:v>72</c:v>
                </c:pt>
                <c:pt idx="235">
                  <c:v>82</c:v>
                </c:pt>
                <c:pt idx="236">
                  <c:v>94</c:v>
                </c:pt>
                <c:pt idx="237">
                  <c:v>70</c:v>
                </c:pt>
                <c:pt idx="238">
                  <c:v>107</c:v>
                </c:pt>
                <c:pt idx="239">
                  <c:v>88</c:v>
                </c:pt>
                <c:pt idx="240">
                  <c:v>106</c:v>
                </c:pt>
                <c:pt idx="241">
                  <c:v>185</c:v>
                </c:pt>
                <c:pt idx="242">
                  <c:v>115</c:v>
                </c:pt>
                <c:pt idx="243">
                  <c:v>69</c:v>
                </c:pt>
                <c:pt idx="244">
                  <c:v>64</c:v>
                </c:pt>
                <c:pt idx="245">
                  <c:v>78</c:v>
                </c:pt>
                <c:pt idx="246">
                  <c:v>57</c:v>
                </c:pt>
              </c:numCache>
            </c:numRef>
          </c:val>
          <c:smooth val="0"/>
          <c:extLst>
            <c:ext xmlns:c16="http://schemas.microsoft.com/office/drawing/2014/chart" uri="{C3380CC4-5D6E-409C-BE32-E72D297353CC}">
              <c16:uniqueId val="{00000000-DBC9-4618-AE4E-3A12E0735DC8}"/>
            </c:ext>
          </c:extLst>
        </c:ser>
        <c:dLbls>
          <c:showLegendKey val="0"/>
          <c:showVal val="0"/>
          <c:showCatName val="0"/>
          <c:showSerName val="0"/>
          <c:showPercent val="0"/>
          <c:showBubbleSize val="0"/>
        </c:dLbls>
        <c:smooth val="0"/>
        <c:axId val="201971128"/>
        <c:axId val="201970144"/>
      </c:lineChart>
      <c:dateAx>
        <c:axId val="20197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970144"/>
        <c:crosses val="autoZero"/>
        <c:auto val="1"/>
        <c:lblOffset val="100"/>
        <c:baseTimeUnit val="days"/>
      </c:dateAx>
      <c:valAx>
        <c:axId val="20197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97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quintly How to Combine Listening and Analytics for a Complete Social Media Strategy (Published: 2016-12-16 10:12:24)</c:v>
                </c:pt>
              </c:strCache>
            </c:strRef>
          </c:tx>
          <c:spPr>
            <a:ln w="28575" cap="rnd">
              <a:solidFill>
                <a:schemeClr val="accent1"/>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Sheet1!$B$2:$B$248</c:f>
              <c:numCache>
                <c:formatCode>General</c:formatCode>
                <c:ptCount val="247"/>
                <c:pt idx="0">
                  <c:v>76</c:v>
                </c:pt>
                <c:pt idx="1">
                  <c:v>212</c:v>
                </c:pt>
                <c:pt idx="2">
                  <c:v>180</c:v>
                </c:pt>
                <c:pt idx="3">
                  <c:v>164</c:v>
                </c:pt>
                <c:pt idx="4">
                  <c:v>156</c:v>
                </c:pt>
                <c:pt idx="5">
                  <c:v>186</c:v>
                </c:pt>
                <c:pt idx="6">
                  <c:v>206</c:v>
                </c:pt>
                <c:pt idx="7">
                  <c:v>479</c:v>
                </c:pt>
                <c:pt idx="8">
                  <c:v>225</c:v>
                </c:pt>
                <c:pt idx="9">
                  <c:v>404</c:v>
                </c:pt>
                <c:pt idx="10">
                  <c:v>349</c:v>
                </c:pt>
                <c:pt idx="11">
                  <c:v>268</c:v>
                </c:pt>
                <c:pt idx="12">
                  <c:v>257</c:v>
                </c:pt>
                <c:pt idx="13">
                  <c:v>633</c:v>
                </c:pt>
                <c:pt idx="14">
                  <c:v>316</c:v>
                </c:pt>
                <c:pt idx="15">
                  <c:v>364</c:v>
                </c:pt>
                <c:pt idx="16">
                  <c:v>278</c:v>
                </c:pt>
                <c:pt idx="17">
                  <c:v>214</c:v>
                </c:pt>
                <c:pt idx="18">
                  <c:v>198</c:v>
                </c:pt>
                <c:pt idx="19">
                  <c:v>131</c:v>
                </c:pt>
                <c:pt idx="20">
                  <c:v>182</c:v>
                </c:pt>
                <c:pt idx="21">
                  <c:v>268</c:v>
                </c:pt>
                <c:pt idx="22">
                  <c:v>308</c:v>
                </c:pt>
                <c:pt idx="23">
                  <c:v>343</c:v>
                </c:pt>
                <c:pt idx="24">
                  <c:v>78</c:v>
                </c:pt>
                <c:pt idx="25">
                  <c:v>14</c:v>
                </c:pt>
                <c:pt idx="26">
                  <c:v>163</c:v>
                </c:pt>
                <c:pt idx="27">
                  <c:v>122</c:v>
                </c:pt>
                <c:pt idx="28">
                  <c:v>125</c:v>
                </c:pt>
                <c:pt idx="29">
                  <c:v>127</c:v>
                </c:pt>
                <c:pt idx="30">
                  <c:v>277</c:v>
                </c:pt>
                <c:pt idx="31">
                  <c:v>279</c:v>
                </c:pt>
                <c:pt idx="32">
                  <c:v>132</c:v>
                </c:pt>
                <c:pt idx="33">
                  <c:v>99</c:v>
                </c:pt>
                <c:pt idx="34">
                  <c:v>121</c:v>
                </c:pt>
                <c:pt idx="35">
                  <c:v>62</c:v>
                </c:pt>
                <c:pt idx="36">
                  <c:v>314</c:v>
                </c:pt>
                <c:pt idx="37">
                  <c:v>136</c:v>
                </c:pt>
                <c:pt idx="38">
                  <c:v>213</c:v>
                </c:pt>
                <c:pt idx="39">
                  <c:v>65</c:v>
                </c:pt>
                <c:pt idx="40">
                  <c:v>62</c:v>
                </c:pt>
                <c:pt idx="41">
                  <c:v>223</c:v>
                </c:pt>
                <c:pt idx="42">
                  <c:v>244</c:v>
                </c:pt>
                <c:pt idx="43">
                  <c:v>148</c:v>
                </c:pt>
                <c:pt idx="44">
                  <c:v>79</c:v>
                </c:pt>
                <c:pt idx="45">
                  <c:v>95</c:v>
                </c:pt>
                <c:pt idx="46">
                  <c:v>170</c:v>
                </c:pt>
                <c:pt idx="47">
                  <c:v>202</c:v>
                </c:pt>
                <c:pt idx="48">
                  <c:v>108</c:v>
                </c:pt>
                <c:pt idx="49">
                  <c:v>121</c:v>
                </c:pt>
                <c:pt idx="50">
                  <c:v>157</c:v>
                </c:pt>
                <c:pt idx="51">
                  <c:v>70</c:v>
                </c:pt>
                <c:pt idx="52">
                  <c:v>169</c:v>
                </c:pt>
                <c:pt idx="53">
                  <c:v>79</c:v>
                </c:pt>
                <c:pt idx="54">
                  <c:v>223</c:v>
                </c:pt>
                <c:pt idx="55">
                  <c:v>103</c:v>
                </c:pt>
                <c:pt idx="56">
                  <c:v>144</c:v>
                </c:pt>
                <c:pt idx="57">
                  <c:v>165</c:v>
                </c:pt>
                <c:pt idx="58">
                  <c:v>165</c:v>
                </c:pt>
                <c:pt idx="59">
                  <c:v>29</c:v>
                </c:pt>
                <c:pt idx="60">
                  <c:v>209</c:v>
                </c:pt>
                <c:pt idx="61">
                  <c:v>14</c:v>
                </c:pt>
                <c:pt idx="62">
                  <c:v>153</c:v>
                </c:pt>
                <c:pt idx="63">
                  <c:v>84</c:v>
                </c:pt>
                <c:pt idx="64">
                  <c:v>64</c:v>
                </c:pt>
                <c:pt idx="65">
                  <c:v>178</c:v>
                </c:pt>
                <c:pt idx="66">
                  <c:v>55</c:v>
                </c:pt>
                <c:pt idx="67">
                  <c:v>164</c:v>
                </c:pt>
                <c:pt idx="68">
                  <c:v>131</c:v>
                </c:pt>
                <c:pt idx="69">
                  <c:v>44</c:v>
                </c:pt>
                <c:pt idx="70">
                  <c:v>214</c:v>
                </c:pt>
                <c:pt idx="71">
                  <c:v>150</c:v>
                </c:pt>
                <c:pt idx="72">
                  <c:v>203</c:v>
                </c:pt>
                <c:pt idx="73">
                  <c:v>223</c:v>
                </c:pt>
                <c:pt idx="74">
                  <c:v>123</c:v>
                </c:pt>
                <c:pt idx="75">
                  <c:v>8</c:v>
                </c:pt>
                <c:pt idx="76">
                  <c:v>113</c:v>
                </c:pt>
                <c:pt idx="77">
                  <c:v>242</c:v>
                </c:pt>
                <c:pt idx="78">
                  <c:v>156</c:v>
                </c:pt>
                <c:pt idx="79">
                  <c:v>80</c:v>
                </c:pt>
                <c:pt idx="80">
                  <c:v>150</c:v>
                </c:pt>
                <c:pt idx="81">
                  <c:v>157</c:v>
                </c:pt>
                <c:pt idx="82">
                  <c:v>56</c:v>
                </c:pt>
                <c:pt idx="83">
                  <c:v>38</c:v>
                </c:pt>
                <c:pt idx="84">
                  <c:v>126</c:v>
                </c:pt>
                <c:pt idx="85">
                  <c:v>172</c:v>
                </c:pt>
                <c:pt idx="86">
                  <c:v>281</c:v>
                </c:pt>
                <c:pt idx="87">
                  <c:v>209</c:v>
                </c:pt>
                <c:pt idx="88">
                  <c:v>220</c:v>
                </c:pt>
                <c:pt idx="89">
                  <c:v>107</c:v>
                </c:pt>
                <c:pt idx="90">
                  <c:v>212</c:v>
                </c:pt>
                <c:pt idx="91">
                  <c:v>304</c:v>
                </c:pt>
                <c:pt idx="92">
                  <c:v>227</c:v>
                </c:pt>
                <c:pt idx="93">
                  <c:v>51</c:v>
                </c:pt>
                <c:pt idx="94">
                  <c:v>145</c:v>
                </c:pt>
                <c:pt idx="95">
                  <c:v>315</c:v>
                </c:pt>
                <c:pt idx="96">
                  <c:v>172</c:v>
                </c:pt>
                <c:pt idx="97">
                  <c:v>148</c:v>
                </c:pt>
                <c:pt idx="98">
                  <c:v>356</c:v>
                </c:pt>
                <c:pt idx="99">
                  <c:v>164</c:v>
                </c:pt>
                <c:pt idx="100">
                  <c:v>75</c:v>
                </c:pt>
                <c:pt idx="101">
                  <c:v>117</c:v>
                </c:pt>
                <c:pt idx="102">
                  <c:v>112</c:v>
                </c:pt>
                <c:pt idx="103">
                  <c:v>9</c:v>
                </c:pt>
                <c:pt idx="104">
                  <c:v>71</c:v>
                </c:pt>
                <c:pt idx="105">
                  <c:v>222</c:v>
                </c:pt>
                <c:pt idx="106">
                  <c:v>191</c:v>
                </c:pt>
                <c:pt idx="107">
                  <c:v>261</c:v>
                </c:pt>
                <c:pt idx="108">
                  <c:v>178</c:v>
                </c:pt>
                <c:pt idx="109">
                  <c:v>128</c:v>
                </c:pt>
                <c:pt idx="110">
                  <c:v>150</c:v>
                </c:pt>
                <c:pt idx="111">
                  <c:v>285</c:v>
                </c:pt>
                <c:pt idx="112">
                  <c:v>195</c:v>
                </c:pt>
                <c:pt idx="113">
                  <c:v>172</c:v>
                </c:pt>
                <c:pt idx="114">
                  <c:v>186</c:v>
                </c:pt>
                <c:pt idx="115">
                  <c:v>135</c:v>
                </c:pt>
                <c:pt idx="116">
                  <c:v>172</c:v>
                </c:pt>
                <c:pt idx="117">
                  <c:v>228</c:v>
                </c:pt>
                <c:pt idx="118">
                  <c:v>78</c:v>
                </c:pt>
                <c:pt idx="119">
                  <c:v>215</c:v>
                </c:pt>
                <c:pt idx="120">
                  <c:v>78</c:v>
                </c:pt>
                <c:pt idx="121">
                  <c:v>188</c:v>
                </c:pt>
                <c:pt idx="122">
                  <c:v>69</c:v>
                </c:pt>
                <c:pt idx="123">
                  <c:v>141</c:v>
                </c:pt>
                <c:pt idx="124">
                  <c:v>436</c:v>
                </c:pt>
                <c:pt idx="125">
                  <c:v>144</c:v>
                </c:pt>
                <c:pt idx="126">
                  <c:v>93</c:v>
                </c:pt>
                <c:pt idx="127">
                  <c:v>50</c:v>
                </c:pt>
                <c:pt idx="128">
                  <c:v>151</c:v>
                </c:pt>
                <c:pt idx="129">
                  <c:v>191</c:v>
                </c:pt>
                <c:pt idx="130">
                  <c:v>31</c:v>
                </c:pt>
                <c:pt idx="131">
                  <c:v>19</c:v>
                </c:pt>
                <c:pt idx="132">
                  <c:v>84</c:v>
                </c:pt>
                <c:pt idx="133">
                  <c:v>79</c:v>
                </c:pt>
                <c:pt idx="134">
                  <c:v>97</c:v>
                </c:pt>
                <c:pt idx="135">
                  <c:v>126</c:v>
                </c:pt>
                <c:pt idx="136">
                  <c:v>121</c:v>
                </c:pt>
                <c:pt idx="137">
                  <c:v>156</c:v>
                </c:pt>
                <c:pt idx="138">
                  <c:v>113</c:v>
                </c:pt>
                <c:pt idx="139">
                  <c:v>22</c:v>
                </c:pt>
                <c:pt idx="140">
                  <c:v>77</c:v>
                </c:pt>
                <c:pt idx="141">
                  <c:v>63</c:v>
                </c:pt>
                <c:pt idx="142">
                  <c:v>43</c:v>
                </c:pt>
                <c:pt idx="143">
                  <c:v>125</c:v>
                </c:pt>
                <c:pt idx="144">
                  <c:v>116</c:v>
                </c:pt>
                <c:pt idx="145">
                  <c:v>42</c:v>
                </c:pt>
                <c:pt idx="146">
                  <c:v>20</c:v>
                </c:pt>
                <c:pt idx="147">
                  <c:v>71</c:v>
                </c:pt>
                <c:pt idx="148">
                  <c:v>64</c:v>
                </c:pt>
                <c:pt idx="149">
                  <c:v>53</c:v>
                </c:pt>
                <c:pt idx="150">
                  <c:v>82</c:v>
                </c:pt>
                <c:pt idx="151">
                  <c:v>99</c:v>
                </c:pt>
                <c:pt idx="152">
                  <c:v>90</c:v>
                </c:pt>
                <c:pt idx="153">
                  <c:v>161</c:v>
                </c:pt>
                <c:pt idx="154">
                  <c:v>398</c:v>
                </c:pt>
                <c:pt idx="155">
                  <c:v>169</c:v>
                </c:pt>
                <c:pt idx="156">
                  <c:v>70</c:v>
                </c:pt>
                <c:pt idx="157">
                  <c:v>136</c:v>
                </c:pt>
                <c:pt idx="158">
                  <c:v>112</c:v>
                </c:pt>
                <c:pt idx="159">
                  <c:v>93</c:v>
                </c:pt>
                <c:pt idx="160">
                  <c:v>157</c:v>
                </c:pt>
                <c:pt idx="161">
                  <c:v>76</c:v>
                </c:pt>
                <c:pt idx="162">
                  <c:v>8</c:v>
                </c:pt>
                <c:pt idx="163">
                  <c:v>80</c:v>
                </c:pt>
                <c:pt idx="164">
                  <c:v>99</c:v>
                </c:pt>
                <c:pt idx="165">
                  <c:v>130</c:v>
                </c:pt>
                <c:pt idx="166">
                  <c:v>119</c:v>
                </c:pt>
                <c:pt idx="167">
                  <c:v>115</c:v>
                </c:pt>
                <c:pt idx="168">
                  <c:v>97</c:v>
                </c:pt>
                <c:pt idx="169">
                  <c:v>41</c:v>
                </c:pt>
                <c:pt idx="170">
                  <c:v>66</c:v>
                </c:pt>
                <c:pt idx="171">
                  <c:v>285</c:v>
                </c:pt>
                <c:pt idx="172">
                  <c:v>344</c:v>
                </c:pt>
                <c:pt idx="173">
                  <c:v>261</c:v>
                </c:pt>
                <c:pt idx="174">
                  <c:v>69</c:v>
                </c:pt>
                <c:pt idx="175">
                  <c:v>180</c:v>
                </c:pt>
                <c:pt idx="176">
                  <c:v>150</c:v>
                </c:pt>
                <c:pt idx="177">
                  <c:v>170</c:v>
                </c:pt>
                <c:pt idx="178">
                  <c:v>123</c:v>
                </c:pt>
                <c:pt idx="179">
                  <c:v>142</c:v>
                </c:pt>
                <c:pt idx="180">
                  <c:v>240</c:v>
                </c:pt>
                <c:pt idx="181">
                  <c:v>262</c:v>
                </c:pt>
                <c:pt idx="182">
                  <c:v>144</c:v>
                </c:pt>
                <c:pt idx="183">
                  <c:v>78</c:v>
                </c:pt>
                <c:pt idx="184">
                  <c:v>201</c:v>
                </c:pt>
                <c:pt idx="185">
                  <c:v>169</c:v>
                </c:pt>
                <c:pt idx="186">
                  <c:v>245</c:v>
                </c:pt>
                <c:pt idx="187">
                  <c:v>145</c:v>
                </c:pt>
                <c:pt idx="188">
                  <c:v>199</c:v>
                </c:pt>
                <c:pt idx="189">
                  <c:v>165</c:v>
                </c:pt>
                <c:pt idx="190">
                  <c:v>245</c:v>
                </c:pt>
                <c:pt idx="191">
                  <c:v>78</c:v>
                </c:pt>
                <c:pt idx="192">
                  <c:v>225</c:v>
                </c:pt>
                <c:pt idx="193">
                  <c:v>304</c:v>
                </c:pt>
                <c:pt idx="194">
                  <c:v>434</c:v>
                </c:pt>
                <c:pt idx="195">
                  <c:v>242</c:v>
                </c:pt>
                <c:pt idx="196">
                  <c:v>308</c:v>
                </c:pt>
                <c:pt idx="197">
                  <c:v>363</c:v>
                </c:pt>
                <c:pt idx="198">
                  <c:v>275</c:v>
                </c:pt>
                <c:pt idx="199">
                  <c:v>285</c:v>
                </c:pt>
                <c:pt idx="200">
                  <c:v>148</c:v>
                </c:pt>
                <c:pt idx="201">
                  <c:v>444</c:v>
                </c:pt>
                <c:pt idx="202">
                  <c:v>113</c:v>
                </c:pt>
                <c:pt idx="203">
                  <c:v>173</c:v>
                </c:pt>
                <c:pt idx="204">
                  <c:v>194</c:v>
                </c:pt>
                <c:pt idx="205">
                  <c:v>321</c:v>
                </c:pt>
                <c:pt idx="206">
                  <c:v>122</c:v>
                </c:pt>
                <c:pt idx="207">
                  <c:v>98</c:v>
                </c:pt>
                <c:pt idx="208">
                  <c:v>22</c:v>
                </c:pt>
                <c:pt idx="209">
                  <c:v>257</c:v>
                </c:pt>
                <c:pt idx="210">
                  <c:v>292</c:v>
                </c:pt>
                <c:pt idx="211">
                  <c:v>261</c:v>
                </c:pt>
                <c:pt idx="212">
                  <c:v>294</c:v>
                </c:pt>
                <c:pt idx="213">
                  <c:v>205</c:v>
                </c:pt>
                <c:pt idx="214">
                  <c:v>205</c:v>
                </c:pt>
                <c:pt idx="215">
                  <c:v>37</c:v>
                </c:pt>
                <c:pt idx="216">
                  <c:v>185</c:v>
                </c:pt>
                <c:pt idx="217">
                  <c:v>105</c:v>
                </c:pt>
                <c:pt idx="218">
                  <c:v>158</c:v>
                </c:pt>
                <c:pt idx="219">
                  <c:v>63</c:v>
                </c:pt>
                <c:pt idx="220">
                  <c:v>171</c:v>
                </c:pt>
                <c:pt idx="221">
                  <c:v>79</c:v>
                </c:pt>
                <c:pt idx="222">
                  <c:v>144</c:v>
                </c:pt>
                <c:pt idx="223">
                  <c:v>22</c:v>
                </c:pt>
                <c:pt idx="224">
                  <c:v>110</c:v>
                </c:pt>
                <c:pt idx="225">
                  <c:v>22</c:v>
                </c:pt>
                <c:pt idx="226">
                  <c:v>6</c:v>
                </c:pt>
                <c:pt idx="227">
                  <c:v>155</c:v>
                </c:pt>
                <c:pt idx="228">
                  <c:v>114</c:v>
                </c:pt>
                <c:pt idx="229">
                  <c:v>57</c:v>
                </c:pt>
                <c:pt idx="230">
                  <c:v>9</c:v>
                </c:pt>
                <c:pt idx="231">
                  <c:v>249</c:v>
                </c:pt>
                <c:pt idx="232">
                  <c:v>108</c:v>
                </c:pt>
                <c:pt idx="233">
                  <c:v>104</c:v>
                </c:pt>
                <c:pt idx="234">
                  <c:v>148</c:v>
                </c:pt>
                <c:pt idx="235">
                  <c:v>45</c:v>
                </c:pt>
                <c:pt idx="236">
                  <c:v>271</c:v>
                </c:pt>
                <c:pt idx="237">
                  <c:v>47</c:v>
                </c:pt>
                <c:pt idx="238">
                  <c:v>208</c:v>
                </c:pt>
                <c:pt idx="239">
                  <c:v>48</c:v>
                </c:pt>
                <c:pt idx="240">
                  <c:v>330</c:v>
                </c:pt>
                <c:pt idx="241">
                  <c:v>1537</c:v>
                </c:pt>
                <c:pt idx="242">
                  <c:v>419</c:v>
                </c:pt>
                <c:pt idx="243">
                  <c:v>463</c:v>
                </c:pt>
                <c:pt idx="244">
                  <c:v>149</c:v>
                </c:pt>
                <c:pt idx="245">
                  <c:v>310</c:v>
                </c:pt>
                <c:pt idx="246">
                  <c:v>237</c:v>
                </c:pt>
              </c:numCache>
            </c:numRef>
          </c:val>
          <c:smooth val="0"/>
          <c:extLst>
            <c:ext xmlns:c16="http://schemas.microsoft.com/office/drawing/2014/chart" uri="{C3380CC4-5D6E-409C-BE32-E72D297353CC}">
              <c16:uniqueId val="{00000000-7A31-42A4-B4D4-94C789BC4E8F}"/>
            </c:ext>
          </c:extLst>
        </c:ser>
        <c:ser>
          <c:idx val="1"/>
          <c:order val="1"/>
          <c:tx>
            <c:strRef>
              <c:f>Sheet1!$C$1</c:f>
              <c:strCache>
                <c:ptCount val="1"/>
                <c:pt idx="0">
                  <c:v>quintly Getting started with quintly (Published: 2018-01-29 09:49:17)</c:v>
                </c:pt>
              </c:strCache>
            </c:strRef>
          </c:tx>
          <c:spPr>
            <a:ln w="28575" cap="rnd">
              <a:solidFill>
                <a:schemeClr val="accent2"/>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Sheet1!$C$2:$C$248</c:f>
              <c:numCache>
                <c:formatCode>General</c:formatCode>
                <c:ptCount val="247"/>
                <c:pt idx="0">
                  <c:v>0</c:v>
                </c:pt>
                <c:pt idx="1">
                  <c:v>0</c:v>
                </c:pt>
                <c:pt idx="2">
                  <c:v>0</c:v>
                </c:pt>
                <c:pt idx="3">
                  <c:v>0</c:v>
                </c:pt>
                <c:pt idx="4">
                  <c:v>237</c:v>
                </c:pt>
                <c:pt idx="5">
                  <c:v>83</c:v>
                </c:pt>
                <c:pt idx="6">
                  <c:v>56</c:v>
                </c:pt>
                <c:pt idx="7">
                  <c:v>65</c:v>
                </c:pt>
                <c:pt idx="8">
                  <c:v>98</c:v>
                </c:pt>
                <c:pt idx="9">
                  <c:v>148</c:v>
                </c:pt>
                <c:pt idx="10">
                  <c:v>253</c:v>
                </c:pt>
                <c:pt idx="11">
                  <c:v>172</c:v>
                </c:pt>
                <c:pt idx="12">
                  <c:v>68</c:v>
                </c:pt>
                <c:pt idx="13">
                  <c:v>137</c:v>
                </c:pt>
                <c:pt idx="14">
                  <c:v>122</c:v>
                </c:pt>
                <c:pt idx="15">
                  <c:v>91</c:v>
                </c:pt>
                <c:pt idx="16">
                  <c:v>129</c:v>
                </c:pt>
                <c:pt idx="17">
                  <c:v>73</c:v>
                </c:pt>
                <c:pt idx="18">
                  <c:v>63</c:v>
                </c:pt>
                <c:pt idx="19">
                  <c:v>43</c:v>
                </c:pt>
                <c:pt idx="20">
                  <c:v>48</c:v>
                </c:pt>
                <c:pt idx="21">
                  <c:v>64</c:v>
                </c:pt>
                <c:pt idx="22">
                  <c:v>78</c:v>
                </c:pt>
                <c:pt idx="23">
                  <c:v>84</c:v>
                </c:pt>
                <c:pt idx="24">
                  <c:v>51</c:v>
                </c:pt>
                <c:pt idx="25">
                  <c:v>32</c:v>
                </c:pt>
                <c:pt idx="26">
                  <c:v>52</c:v>
                </c:pt>
                <c:pt idx="27">
                  <c:v>61</c:v>
                </c:pt>
                <c:pt idx="28">
                  <c:v>39</c:v>
                </c:pt>
                <c:pt idx="29">
                  <c:v>44</c:v>
                </c:pt>
                <c:pt idx="30">
                  <c:v>55</c:v>
                </c:pt>
                <c:pt idx="31">
                  <c:v>32</c:v>
                </c:pt>
                <c:pt idx="32">
                  <c:v>82</c:v>
                </c:pt>
                <c:pt idx="33">
                  <c:v>86</c:v>
                </c:pt>
                <c:pt idx="34">
                  <c:v>53</c:v>
                </c:pt>
                <c:pt idx="35">
                  <c:v>62</c:v>
                </c:pt>
                <c:pt idx="36">
                  <c:v>114</c:v>
                </c:pt>
                <c:pt idx="37">
                  <c:v>57</c:v>
                </c:pt>
                <c:pt idx="38">
                  <c:v>125</c:v>
                </c:pt>
                <c:pt idx="39">
                  <c:v>29</c:v>
                </c:pt>
                <c:pt idx="40">
                  <c:v>54</c:v>
                </c:pt>
                <c:pt idx="41">
                  <c:v>76</c:v>
                </c:pt>
                <c:pt idx="42">
                  <c:v>71</c:v>
                </c:pt>
                <c:pt idx="43">
                  <c:v>136</c:v>
                </c:pt>
                <c:pt idx="44">
                  <c:v>73</c:v>
                </c:pt>
                <c:pt idx="45">
                  <c:v>81</c:v>
                </c:pt>
                <c:pt idx="46">
                  <c:v>75</c:v>
                </c:pt>
                <c:pt idx="47">
                  <c:v>73</c:v>
                </c:pt>
                <c:pt idx="48">
                  <c:v>36</c:v>
                </c:pt>
                <c:pt idx="49">
                  <c:v>74</c:v>
                </c:pt>
                <c:pt idx="50">
                  <c:v>57</c:v>
                </c:pt>
                <c:pt idx="51">
                  <c:v>18</c:v>
                </c:pt>
                <c:pt idx="52">
                  <c:v>38</c:v>
                </c:pt>
                <c:pt idx="53">
                  <c:v>51</c:v>
                </c:pt>
                <c:pt idx="54">
                  <c:v>69</c:v>
                </c:pt>
                <c:pt idx="55">
                  <c:v>38</c:v>
                </c:pt>
                <c:pt idx="56">
                  <c:v>98</c:v>
                </c:pt>
                <c:pt idx="57">
                  <c:v>73</c:v>
                </c:pt>
                <c:pt idx="58">
                  <c:v>58</c:v>
                </c:pt>
                <c:pt idx="59">
                  <c:v>81</c:v>
                </c:pt>
                <c:pt idx="60">
                  <c:v>44</c:v>
                </c:pt>
                <c:pt idx="61">
                  <c:v>71</c:v>
                </c:pt>
                <c:pt idx="62">
                  <c:v>87</c:v>
                </c:pt>
                <c:pt idx="63">
                  <c:v>51</c:v>
                </c:pt>
                <c:pt idx="64">
                  <c:v>43</c:v>
                </c:pt>
                <c:pt idx="65">
                  <c:v>78</c:v>
                </c:pt>
                <c:pt idx="66">
                  <c:v>38</c:v>
                </c:pt>
                <c:pt idx="67">
                  <c:v>15</c:v>
                </c:pt>
                <c:pt idx="68">
                  <c:v>31</c:v>
                </c:pt>
                <c:pt idx="69">
                  <c:v>63</c:v>
                </c:pt>
                <c:pt idx="70">
                  <c:v>44</c:v>
                </c:pt>
                <c:pt idx="71">
                  <c:v>52</c:v>
                </c:pt>
                <c:pt idx="72">
                  <c:v>47</c:v>
                </c:pt>
                <c:pt idx="73">
                  <c:v>60</c:v>
                </c:pt>
                <c:pt idx="74">
                  <c:v>46</c:v>
                </c:pt>
                <c:pt idx="75">
                  <c:v>55</c:v>
                </c:pt>
                <c:pt idx="76">
                  <c:v>54</c:v>
                </c:pt>
                <c:pt idx="77">
                  <c:v>45</c:v>
                </c:pt>
                <c:pt idx="78">
                  <c:v>36</c:v>
                </c:pt>
                <c:pt idx="79">
                  <c:v>27</c:v>
                </c:pt>
                <c:pt idx="80">
                  <c:v>22</c:v>
                </c:pt>
                <c:pt idx="81">
                  <c:v>28</c:v>
                </c:pt>
                <c:pt idx="82">
                  <c:v>69</c:v>
                </c:pt>
                <c:pt idx="83">
                  <c:v>14</c:v>
                </c:pt>
                <c:pt idx="84">
                  <c:v>28</c:v>
                </c:pt>
                <c:pt idx="85">
                  <c:v>45</c:v>
                </c:pt>
                <c:pt idx="86">
                  <c:v>13</c:v>
                </c:pt>
                <c:pt idx="87">
                  <c:v>59</c:v>
                </c:pt>
                <c:pt idx="88">
                  <c:v>16</c:v>
                </c:pt>
                <c:pt idx="89">
                  <c:v>42</c:v>
                </c:pt>
                <c:pt idx="90">
                  <c:v>75</c:v>
                </c:pt>
                <c:pt idx="91">
                  <c:v>39</c:v>
                </c:pt>
                <c:pt idx="92">
                  <c:v>37</c:v>
                </c:pt>
                <c:pt idx="93">
                  <c:v>30</c:v>
                </c:pt>
                <c:pt idx="94">
                  <c:v>35</c:v>
                </c:pt>
                <c:pt idx="95">
                  <c:v>32</c:v>
                </c:pt>
                <c:pt idx="96">
                  <c:v>42</c:v>
                </c:pt>
                <c:pt idx="97">
                  <c:v>36</c:v>
                </c:pt>
                <c:pt idx="98">
                  <c:v>30</c:v>
                </c:pt>
                <c:pt idx="99">
                  <c:v>21</c:v>
                </c:pt>
                <c:pt idx="100">
                  <c:v>29</c:v>
                </c:pt>
                <c:pt idx="101">
                  <c:v>29</c:v>
                </c:pt>
                <c:pt idx="102">
                  <c:v>41</c:v>
                </c:pt>
                <c:pt idx="103">
                  <c:v>8</c:v>
                </c:pt>
                <c:pt idx="104">
                  <c:v>15</c:v>
                </c:pt>
                <c:pt idx="105">
                  <c:v>22</c:v>
                </c:pt>
                <c:pt idx="106">
                  <c:v>59</c:v>
                </c:pt>
                <c:pt idx="107">
                  <c:v>15</c:v>
                </c:pt>
                <c:pt idx="108">
                  <c:v>19</c:v>
                </c:pt>
                <c:pt idx="109">
                  <c:v>39</c:v>
                </c:pt>
                <c:pt idx="110">
                  <c:v>14</c:v>
                </c:pt>
                <c:pt idx="111">
                  <c:v>26</c:v>
                </c:pt>
                <c:pt idx="112">
                  <c:v>19</c:v>
                </c:pt>
                <c:pt idx="113">
                  <c:v>28</c:v>
                </c:pt>
                <c:pt idx="114">
                  <c:v>28</c:v>
                </c:pt>
                <c:pt idx="115">
                  <c:v>20</c:v>
                </c:pt>
                <c:pt idx="116">
                  <c:v>15</c:v>
                </c:pt>
                <c:pt idx="117">
                  <c:v>11</c:v>
                </c:pt>
                <c:pt idx="118">
                  <c:v>18</c:v>
                </c:pt>
                <c:pt idx="119">
                  <c:v>55</c:v>
                </c:pt>
                <c:pt idx="120">
                  <c:v>19</c:v>
                </c:pt>
                <c:pt idx="121">
                  <c:v>65</c:v>
                </c:pt>
                <c:pt idx="122">
                  <c:v>15</c:v>
                </c:pt>
                <c:pt idx="123">
                  <c:v>32</c:v>
                </c:pt>
                <c:pt idx="124">
                  <c:v>53</c:v>
                </c:pt>
                <c:pt idx="125">
                  <c:v>63</c:v>
                </c:pt>
                <c:pt idx="126">
                  <c:v>45</c:v>
                </c:pt>
                <c:pt idx="127">
                  <c:v>16</c:v>
                </c:pt>
                <c:pt idx="128">
                  <c:v>20</c:v>
                </c:pt>
                <c:pt idx="129">
                  <c:v>19</c:v>
                </c:pt>
                <c:pt idx="130">
                  <c:v>30</c:v>
                </c:pt>
                <c:pt idx="131">
                  <c:v>47</c:v>
                </c:pt>
                <c:pt idx="132">
                  <c:v>55</c:v>
                </c:pt>
                <c:pt idx="133">
                  <c:v>39</c:v>
                </c:pt>
                <c:pt idx="134">
                  <c:v>36</c:v>
                </c:pt>
                <c:pt idx="135">
                  <c:v>54</c:v>
                </c:pt>
                <c:pt idx="136">
                  <c:v>40</c:v>
                </c:pt>
                <c:pt idx="137">
                  <c:v>82</c:v>
                </c:pt>
                <c:pt idx="138">
                  <c:v>35</c:v>
                </c:pt>
                <c:pt idx="139">
                  <c:v>22</c:v>
                </c:pt>
                <c:pt idx="140">
                  <c:v>21</c:v>
                </c:pt>
                <c:pt idx="141">
                  <c:v>40</c:v>
                </c:pt>
                <c:pt idx="142">
                  <c:v>62</c:v>
                </c:pt>
                <c:pt idx="143">
                  <c:v>34</c:v>
                </c:pt>
                <c:pt idx="144">
                  <c:v>38</c:v>
                </c:pt>
                <c:pt idx="145">
                  <c:v>49</c:v>
                </c:pt>
                <c:pt idx="146">
                  <c:v>38</c:v>
                </c:pt>
                <c:pt idx="147">
                  <c:v>17</c:v>
                </c:pt>
                <c:pt idx="148">
                  <c:v>15</c:v>
                </c:pt>
                <c:pt idx="149">
                  <c:v>21</c:v>
                </c:pt>
                <c:pt idx="150">
                  <c:v>39</c:v>
                </c:pt>
                <c:pt idx="151">
                  <c:v>18</c:v>
                </c:pt>
                <c:pt idx="152">
                  <c:v>24</c:v>
                </c:pt>
                <c:pt idx="153">
                  <c:v>55</c:v>
                </c:pt>
                <c:pt idx="154">
                  <c:v>28</c:v>
                </c:pt>
                <c:pt idx="155">
                  <c:v>23</c:v>
                </c:pt>
                <c:pt idx="156">
                  <c:v>16</c:v>
                </c:pt>
                <c:pt idx="157">
                  <c:v>49</c:v>
                </c:pt>
                <c:pt idx="158">
                  <c:v>33</c:v>
                </c:pt>
                <c:pt idx="159">
                  <c:v>69</c:v>
                </c:pt>
                <c:pt idx="160">
                  <c:v>70</c:v>
                </c:pt>
                <c:pt idx="161">
                  <c:v>71</c:v>
                </c:pt>
                <c:pt idx="162">
                  <c:v>25</c:v>
                </c:pt>
                <c:pt idx="163">
                  <c:v>47</c:v>
                </c:pt>
                <c:pt idx="164">
                  <c:v>24</c:v>
                </c:pt>
                <c:pt idx="165">
                  <c:v>44</c:v>
                </c:pt>
                <c:pt idx="166">
                  <c:v>25</c:v>
                </c:pt>
                <c:pt idx="167">
                  <c:v>46</c:v>
                </c:pt>
                <c:pt idx="168">
                  <c:v>55</c:v>
                </c:pt>
                <c:pt idx="169">
                  <c:v>22</c:v>
                </c:pt>
                <c:pt idx="170">
                  <c:v>42</c:v>
                </c:pt>
                <c:pt idx="171">
                  <c:v>18</c:v>
                </c:pt>
                <c:pt idx="172">
                  <c:v>30</c:v>
                </c:pt>
                <c:pt idx="173">
                  <c:v>30</c:v>
                </c:pt>
                <c:pt idx="174">
                  <c:v>56</c:v>
                </c:pt>
                <c:pt idx="175">
                  <c:v>29</c:v>
                </c:pt>
                <c:pt idx="176">
                  <c:v>46</c:v>
                </c:pt>
                <c:pt idx="177">
                  <c:v>21</c:v>
                </c:pt>
                <c:pt idx="178">
                  <c:v>20</c:v>
                </c:pt>
                <c:pt idx="179">
                  <c:v>10</c:v>
                </c:pt>
                <c:pt idx="180">
                  <c:v>39</c:v>
                </c:pt>
                <c:pt idx="181">
                  <c:v>11</c:v>
                </c:pt>
                <c:pt idx="182">
                  <c:v>19</c:v>
                </c:pt>
                <c:pt idx="183">
                  <c:v>21</c:v>
                </c:pt>
                <c:pt idx="184">
                  <c:v>34</c:v>
                </c:pt>
                <c:pt idx="185">
                  <c:v>35</c:v>
                </c:pt>
                <c:pt idx="186">
                  <c:v>16</c:v>
                </c:pt>
                <c:pt idx="187">
                  <c:v>25</c:v>
                </c:pt>
                <c:pt idx="188">
                  <c:v>24</c:v>
                </c:pt>
                <c:pt idx="189">
                  <c:v>12</c:v>
                </c:pt>
                <c:pt idx="190">
                  <c:v>5</c:v>
                </c:pt>
                <c:pt idx="191">
                  <c:v>15</c:v>
                </c:pt>
                <c:pt idx="192">
                  <c:v>0</c:v>
                </c:pt>
                <c:pt idx="193">
                  <c:v>4</c:v>
                </c:pt>
                <c:pt idx="194">
                  <c:v>18</c:v>
                </c:pt>
                <c:pt idx="195">
                  <c:v>28</c:v>
                </c:pt>
                <c:pt idx="196">
                  <c:v>2</c:v>
                </c:pt>
                <c:pt idx="197">
                  <c:v>25</c:v>
                </c:pt>
                <c:pt idx="198">
                  <c:v>7</c:v>
                </c:pt>
                <c:pt idx="199">
                  <c:v>5</c:v>
                </c:pt>
                <c:pt idx="200">
                  <c:v>13</c:v>
                </c:pt>
                <c:pt idx="201">
                  <c:v>6</c:v>
                </c:pt>
                <c:pt idx="202">
                  <c:v>28</c:v>
                </c:pt>
                <c:pt idx="203">
                  <c:v>23</c:v>
                </c:pt>
                <c:pt idx="204">
                  <c:v>19</c:v>
                </c:pt>
                <c:pt idx="205">
                  <c:v>14</c:v>
                </c:pt>
                <c:pt idx="206">
                  <c:v>0</c:v>
                </c:pt>
                <c:pt idx="207">
                  <c:v>20</c:v>
                </c:pt>
                <c:pt idx="208">
                  <c:v>24</c:v>
                </c:pt>
                <c:pt idx="209">
                  <c:v>20</c:v>
                </c:pt>
                <c:pt idx="210">
                  <c:v>17</c:v>
                </c:pt>
                <c:pt idx="211">
                  <c:v>17</c:v>
                </c:pt>
                <c:pt idx="212">
                  <c:v>27</c:v>
                </c:pt>
                <c:pt idx="213">
                  <c:v>7</c:v>
                </c:pt>
                <c:pt idx="214">
                  <c:v>1</c:v>
                </c:pt>
                <c:pt idx="215">
                  <c:v>14</c:v>
                </c:pt>
                <c:pt idx="216">
                  <c:v>11</c:v>
                </c:pt>
                <c:pt idx="217">
                  <c:v>4</c:v>
                </c:pt>
                <c:pt idx="218">
                  <c:v>6</c:v>
                </c:pt>
                <c:pt idx="219">
                  <c:v>8</c:v>
                </c:pt>
                <c:pt idx="220">
                  <c:v>16</c:v>
                </c:pt>
                <c:pt idx="221">
                  <c:v>19</c:v>
                </c:pt>
                <c:pt idx="222">
                  <c:v>4</c:v>
                </c:pt>
                <c:pt idx="223">
                  <c:v>13</c:v>
                </c:pt>
                <c:pt idx="224">
                  <c:v>14</c:v>
                </c:pt>
                <c:pt idx="225">
                  <c:v>6</c:v>
                </c:pt>
                <c:pt idx="226">
                  <c:v>6</c:v>
                </c:pt>
                <c:pt idx="227">
                  <c:v>10</c:v>
                </c:pt>
                <c:pt idx="228">
                  <c:v>17</c:v>
                </c:pt>
                <c:pt idx="229">
                  <c:v>1</c:v>
                </c:pt>
                <c:pt idx="230">
                  <c:v>0</c:v>
                </c:pt>
                <c:pt idx="231">
                  <c:v>6</c:v>
                </c:pt>
                <c:pt idx="232">
                  <c:v>6</c:v>
                </c:pt>
                <c:pt idx="233">
                  <c:v>25</c:v>
                </c:pt>
                <c:pt idx="234">
                  <c:v>13</c:v>
                </c:pt>
                <c:pt idx="235">
                  <c:v>9</c:v>
                </c:pt>
                <c:pt idx="236">
                  <c:v>0</c:v>
                </c:pt>
                <c:pt idx="237">
                  <c:v>1</c:v>
                </c:pt>
                <c:pt idx="238">
                  <c:v>2</c:v>
                </c:pt>
                <c:pt idx="239">
                  <c:v>8</c:v>
                </c:pt>
                <c:pt idx="240">
                  <c:v>27</c:v>
                </c:pt>
                <c:pt idx="241">
                  <c:v>2</c:v>
                </c:pt>
                <c:pt idx="242">
                  <c:v>4</c:v>
                </c:pt>
                <c:pt idx="243">
                  <c:v>5</c:v>
                </c:pt>
                <c:pt idx="244">
                  <c:v>1</c:v>
                </c:pt>
                <c:pt idx="245">
                  <c:v>1</c:v>
                </c:pt>
                <c:pt idx="246">
                  <c:v>0</c:v>
                </c:pt>
              </c:numCache>
            </c:numRef>
          </c:val>
          <c:smooth val="0"/>
          <c:extLst>
            <c:ext xmlns:c16="http://schemas.microsoft.com/office/drawing/2014/chart" uri="{C3380CC4-5D6E-409C-BE32-E72D297353CC}">
              <c16:uniqueId val="{00000001-7A31-42A4-B4D4-94C789BC4E8F}"/>
            </c:ext>
          </c:extLst>
        </c:ser>
        <c:ser>
          <c:idx val="2"/>
          <c:order val="2"/>
          <c:tx>
            <c:strRef>
              <c:f>Sheet1!$D$1</c:f>
              <c:strCache>
                <c:ptCount val="1"/>
                <c:pt idx="0">
                  <c:v>quintly quintly Video Demo (Published: 2018-06-07 15:47:26)</c:v>
                </c:pt>
              </c:strCache>
            </c:strRef>
          </c:tx>
          <c:spPr>
            <a:ln w="28575" cap="rnd">
              <a:solidFill>
                <a:schemeClr val="accent3"/>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Sheet1!$D$2:$D$248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13</c:v>
                </c:pt>
                <c:pt idx="26">
                  <c:v>6</c:v>
                </c:pt>
                <c:pt idx="27">
                  <c:v>7</c:v>
                </c:pt>
                <c:pt idx="28">
                  <c:v>25</c:v>
                </c:pt>
                <c:pt idx="29">
                  <c:v>36</c:v>
                </c:pt>
                <c:pt idx="30">
                  <c:v>11</c:v>
                </c:pt>
                <c:pt idx="31">
                  <c:v>26</c:v>
                </c:pt>
                <c:pt idx="32">
                  <c:v>0</c:v>
                </c:pt>
                <c:pt idx="33">
                  <c:v>52</c:v>
                </c:pt>
                <c:pt idx="34">
                  <c:v>27</c:v>
                </c:pt>
                <c:pt idx="35">
                  <c:v>34</c:v>
                </c:pt>
                <c:pt idx="36">
                  <c:v>144</c:v>
                </c:pt>
                <c:pt idx="37">
                  <c:v>131</c:v>
                </c:pt>
                <c:pt idx="38">
                  <c:v>74</c:v>
                </c:pt>
                <c:pt idx="39">
                  <c:v>30</c:v>
                </c:pt>
                <c:pt idx="40">
                  <c:v>13</c:v>
                </c:pt>
                <c:pt idx="41">
                  <c:v>36</c:v>
                </c:pt>
                <c:pt idx="42">
                  <c:v>12</c:v>
                </c:pt>
                <c:pt idx="43">
                  <c:v>2</c:v>
                </c:pt>
                <c:pt idx="44">
                  <c:v>13</c:v>
                </c:pt>
                <c:pt idx="45">
                  <c:v>2</c:v>
                </c:pt>
                <c:pt idx="46">
                  <c:v>2</c:v>
                </c:pt>
                <c:pt idx="47">
                  <c:v>0</c:v>
                </c:pt>
                <c:pt idx="48">
                  <c:v>1</c:v>
                </c:pt>
                <c:pt idx="49">
                  <c:v>2</c:v>
                </c:pt>
                <c:pt idx="50">
                  <c:v>7</c:v>
                </c:pt>
                <c:pt idx="51">
                  <c:v>0</c:v>
                </c:pt>
                <c:pt idx="52">
                  <c:v>43</c:v>
                </c:pt>
                <c:pt idx="53">
                  <c:v>82</c:v>
                </c:pt>
                <c:pt idx="54">
                  <c:v>11</c:v>
                </c:pt>
                <c:pt idx="55">
                  <c:v>3</c:v>
                </c:pt>
                <c:pt idx="56">
                  <c:v>0</c:v>
                </c:pt>
                <c:pt idx="57">
                  <c:v>0</c:v>
                </c:pt>
                <c:pt idx="58">
                  <c:v>0</c:v>
                </c:pt>
                <c:pt idx="59">
                  <c:v>10</c:v>
                </c:pt>
                <c:pt idx="60">
                  <c:v>0</c:v>
                </c:pt>
                <c:pt idx="61">
                  <c:v>0</c:v>
                </c:pt>
                <c:pt idx="62">
                  <c:v>2</c:v>
                </c:pt>
                <c:pt idx="63">
                  <c:v>8</c:v>
                </c:pt>
                <c:pt idx="64">
                  <c:v>6</c:v>
                </c:pt>
                <c:pt idx="65">
                  <c:v>18</c:v>
                </c:pt>
                <c:pt idx="66">
                  <c:v>10</c:v>
                </c:pt>
                <c:pt idx="67">
                  <c:v>3</c:v>
                </c:pt>
                <c:pt idx="68">
                  <c:v>0</c:v>
                </c:pt>
                <c:pt idx="69">
                  <c:v>1</c:v>
                </c:pt>
                <c:pt idx="70">
                  <c:v>47</c:v>
                </c:pt>
                <c:pt idx="71">
                  <c:v>16</c:v>
                </c:pt>
                <c:pt idx="72">
                  <c:v>5</c:v>
                </c:pt>
                <c:pt idx="73">
                  <c:v>13</c:v>
                </c:pt>
                <c:pt idx="74">
                  <c:v>0</c:v>
                </c:pt>
                <c:pt idx="75">
                  <c:v>17</c:v>
                </c:pt>
                <c:pt idx="76">
                  <c:v>51</c:v>
                </c:pt>
                <c:pt idx="77">
                  <c:v>107</c:v>
                </c:pt>
                <c:pt idx="78">
                  <c:v>120</c:v>
                </c:pt>
                <c:pt idx="79">
                  <c:v>79</c:v>
                </c:pt>
                <c:pt idx="80">
                  <c:v>97</c:v>
                </c:pt>
                <c:pt idx="81">
                  <c:v>109</c:v>
                </c:pt>
                <c:pt idx="82">
                  <c:v>87</c:v>
                </c:pt>
                <c:pt idx="83">
                  <c:v>57</c:v>
                </c:pt>
                <c:pt idx="84">
                  <c:v>135</c:v>
                </c:pt>
                <c:pt idx="85">
                  <c:v>24</c:v>
                </c:pt>
                <c:pt idx="86">
                  <c:v>77</c:v>
                </c:pt>
                <c:pt idx="87">
                  <c:v>53</c:v>
                </c:pt>
                <c:pt idx="88">
                  <c:v>125</c:v>
                </c:pt>
                <c:pt idx="89">
                  <c:v>97</c:v>
                </c:pt>
                <c:pt idx="90">
                  <c:v>38</c:v>
                </c:pt>
                <c:pt idx="91">
                  <c:v>49</c:v>
                </c:pt>
                <c:pt idx="92">
                  <c:v>62</c:v>
                </c:pt>
                <c:pt idx="93">
                  <c:v>129</c:v>
                </c:pt>
                <c:pt idx="94">
                  <c:v>110</c:v>
                </c:pt>
                <c:pt idx="95">
                  <c:v>58</c:v>
                </c:pt>
                <c:pt idx="96">
                  <c:v>52</c:v>
                </c:pt>
                <c:pt idx="97">
                  <c:v>45</c:v>
                </c:pt>
                <c:pt idx="98">
                  <c:v>82</c:v>
                </c:pt>
                <c:pt idx="99">
                  <c:v>71</c:v>
                </c:pt>
                <c:pt idx="100">
                  <c:v>251</c:v>
                </c:pt>
                <c:pt idx="101">
                  <c:v>60</c:v>
                </c:pt>
                <c:pt idx="102">
                  <c:v>32</c:v>
                </c:pt>
                <c:pt idx="103">
                  <c:v>46</c:v>
                </c:pt>
                <c:pt idx="104">
                  <c:v>38</c:v>
                </c:pt>
                <c:pt idx="105">
                  <c:v>31</c:v>
                </c:pt>
                <c:pt idx="106">
                  <c:v>110</c:v>
                </c:pt>
                <c:pt idx="107">
                  <c:v>118</c:v>
                </c:pt>
                <c:pt idx="108">
                  <c:v>66</c:v>
                </c:pt>
                <c:pt idx="109">
                  <c:v>52</c:v>
                </c:pt>
                <c:pt idx="110">
                  <c:v>58</c:v>
                </c:pt>
                <c:pt idx="111">
                  <c:v>69</c:v>
                </c:pt>
                <c:pt idx="112">
                  <c:v>102</c:v>
                </c:pt>
                <c:pt idx="113">
                  <c:v>117</c:v>
                </c:pt>
                <c:pt idx="114">
                  <c:v>151</c:v>
                </c:pt>
                <c:pt idx="115">
                  <c:v>36</c:v>
                </c:pt>
                <c:pt idx="116">
                  <c:v>27</c:v>
                </c:pt>
                <c:pt idx="117">
                  <c:v>37</c:v>
                </c:pt>
                <c:pt idx="118">
                  <c:v>70</c:v>
                </c:pt>
                <c:pt idx="119">
                  <c:v>42</c:v>
                </c:pt>
                <c:pt idx="120">
                  <c:v>69</c:v>
                </c:pt>
                <c:pt idx="121">
                  <c:v>41</c:v>
                </c:pt>
                <c:pt idx="122">
                  <c:v>60</c:v>
                </c:pt>
                <c:pt idx="123">
                  <c:v>29</c:v>
                </c:pt>
                <c:pt idx="124">
                  <c:v>35</c:v>
                </c:pt>
                <c:pt idx="125">
                  <c:v>36</c:v>
                </c:pt>
                <c:pt idx="126">
                  <c:v>66</c:v>
                </c:pt>
                <c:pt idx="127">
                  <c:v>73</c:v>
                </c:pt>
                <c:pt idx="128">
                  <c:v>86</c:v>
                </c:pt>
                <c:pt idx="129">
                  <c:v>78</c:v>
                </c:pt>
                <c:pt idx="130">
                  <c:v>13</c:v>
                </c:pt>
                <c:pt idx="131">
                  <c:v>78</c:v>
                </c:pt>
                <c:pt idx="132">
                  <c:v>8</c:v>
                </c:pt>
                <c:pt idx="133">
                  <c:v>49</c:v>
                </c:pt>
                <c:pt idx="134">
                  <c:v>46</c:v>
                </c:pt>
                <c:pt idx="135">
                  <c:v>45</c:v>
                </c:pt>
                <c:pt idx="136">
                  <c:v>52</c:v>
                </c:pt>
                <c:pt idx="137">
                  <c:v>12</c:v>
                </c:pt>
                <c:pt idx="138">
                  <c:v>62</c:v>
                </c:pt>
                <c:pt idx="139">
                  <c:v>20</c:v>
                </c:pt>
                <c:pt idx="140">
                  <c:v>27</c:v>
                </c:pt>
                <c:pt idx="141">
                  <c:v>34</c:v>
                </c:pt>
                <c:pt idx="142">
                  <c:v>70</c:v>
                </c:pt>
                <c:pt idx="143">
                  <c:v>75</c:v>
                </c:pt>
                <c:pt idx="144">
                  <c:v>30</c:v>
                </c:pt>
                <c:pt idx="145">
                  <c:v>66</c:v>
                </c:pt>
                <c:pt idx="146">
                  <c:v>37</c:v>
                </c:pt>
                <c:pt idx="147">
                  <c:v>17</c:v>
                </c:pt>
                <c:pt idx="148">
                  <c:v>12</c:v>
                </c:pt>
                <c:pt idx="149">
                  <c:v>8</c:v>
                </c:pt>
                <c:pt idx="150">
                  <c:v>93</c:v>
                </c:pt>
                <c:pt idx="151">
                  <c:v>36</c:v>
                </c:pt>
                <c:pt idx="152">
                  <c:v>58</c:v>
                </c:pt>
                <c:pt idx="153">
                  <c:v>32</c:v>
                </c:pt>
                <c:pt idx="154">
                  <c:v>1</c:v>
                </c:pt>
                <c:pt idx="155">
                  <c:v>0</c:v>
                </c:pt>
                <c:pt idx="156">
                  <c:v>0</c:v>
                </c:pt>
                <c:pt idx="157">
                  <c:v>5</c:v>
                </c:pt>
                <c:pt idx="158">
                  <c:v>63</c:v>
                </c:pt>
                <c:pt idx="159">
                  <c:v>31</c:v>
                </c:pt>
                <c:pt idx="160">
                  <c:v>6</c:v>
                </c:pt>
                <c:pt idx="161">
                  <c:v>5</c:v>
                </c:pt>
                <c:pt idx="162">
                  <c:v>24</c:v>
                </c:pt>
                <c:pt idx="163">
                  <c:v>29</c:v>
                </c:pt>
                <c:pt idx="164">
                  <c:v>7</c:v>
                </c:pt>
                <c:pt idx="165">
                  <c:v>47</c:v>
                </c:pt>
                <c:pt idx="166">
                  <c:v>22</c:v>
                </c:pt>
                <c:pt idx="167">
                  <c:v>19</c:v>
                </c:pt>
                <c:pt idx="168">
                  <c:v>15</c:v>
                </c:pt>
                <c:pt idx="169">
                  <c:v>32</c:v>
                </c:pt>
                <c:pt idx="170">
                  <c:v>0</c:v>
                </c:pt>
                <c:pt idx="171">
                  <c:v>18</c:v>
                </c:pt>
                <c:pt idx="172">
                  <c:v>1</c:v>
                </c:pt>
                <c:pt idx="173">
                  <c:v>0</c:v>
                </c:pt>
                <c:pt idx="174">
                  <c:v>0</c:v>
                </c:pt>
                <c:pt idx="175">
                  <c:v>5</c:v>
                </c:pt>
                <c:pt idx="176">
                  <c:v>0</c:v>
                </c:pt>
                <c:pt idx="177">
                  <c:v>14</c:v>
                </c:pt>
                <c:pt idx="178">
                  <c:v>0</c:v>
                </c:pt>
                <c:pt idx="179">
                  <c:v>0</c:v>
                </c:pt>
                <c:pt idx="180">
                  <c:v>0</c:v>
                </c:pt>
                <c:pt idx="181">
                  <c:v>0</c:v>
                </c:pt>
                <c:pt idx="182">
                  <c:v>16</c:v>
                </c:pt>
                <c:pt idx="183">
                  <c:v>1</c:v>
                </c:pt>
                <c:pt idx="184">
                  <c:v>0</c:v>
                </c:pt>
                <c:pt idx="185">
                  <c:v>0</c:v>
                </c:pt>
                <c:pt idx="186">
                  <c:v>6</c:v>
                </c:pt>
                <c:pt idx="187">
                  <c:v>0</c:v>
                </c:pt>
                <c:pt idx="188">
                  <c:v>0</c:v>
                </c:pt>
                <c:pt idx="189">
                  <c:v>0</c:v>
                </c:pt>
                <c:pt idx="190">
                  <c:v>0</c:v>
                </c:pt>
                <c:pt idx="191">
                  <c:v>0</c:v>
                </c:pt>
                <c:pt idx="192">
                  <c:v>0</c:v>
                </c:pt>
                <c:pt idx="193">
                  <c:v>0</c:v>
                </c:pt>
                <c:pt idx="194">
                  <c:v>0</c:v>
                </c:pt>
                <c:pt idx="195">
                  <c:v>0</c:v>
                </c:pt>
                <c:pt idx="196">
                  <c:v>0</c:v>
                </c:pt>
                <c:pt idx="197">
                  <c:v>8</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2-7A31-42A4-B4D4-94C789BC4E8F}"/>
            </c:ext>
          </c:extLst>
        </c:ser>
        <c:ser>
          <c:idx val="3"/>
          <c:order val="3"/>
          <c:tx>
            <c:strRef>
              <c:f>Sheet1!$E$1</c:f>
              <c:strCache>
                <c:ptCount val="1"/>
                <c:pt idx="0">
                  <c:v>quintly Social Media Tips: Facebook Reach Explained (Published: 2018-01-25 14:13:08)</c:v>
                </c:pt>
              </c:strCache>
            </c:strRef>
          </c:tx>
          <c:spPr>
            <a:ln w="28575" cap="rnd">
              <a:solidFill>
                <a:schemeClr val="accent4"/>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Sheet1!$E$2:$E$248</c:f>
              <c:numCache>
                <c:formatCode>General</c:formatCode>
                <c:ptCount val="247"/>
                <c:pt idx="0">
                  <c:v>0</c:v>
                </c:pt>
                <c:pt idx="1">
                  <c:v>0</c:v>
                </c:pt>
                <c:pt idx="2">
                  <c:v>0</c:v>
                </c:pt>
                <c:pt idx="3">
                  <c:v>44</c:v>
                </c:pt>
                <c:pt idx="4">
                  <c:v>44</c:v>
                </c:pt>
                <c:pt idx="5">
                  <c:v>21</c:v>
                </c:pt>
                <c:pt idx="6">
                  <c:v>11</c:v>
                </c:pt>
                <c:pt idx="7">
                  <c:v>2</c:v>
                </c:pt>
                <c:pt idx="8">
                  <c:v>14</c:v>
                </c:pt>
                <c:pt idx="9">
                  <c:v>14</c:v>
                </c:pt>
                <c:pt idx="10">
                  <c:v>4</c:v>
                </c:pt>
                <c:pt idx="11">
                  <c:v>33</c:v>
                </c:pt>
                <c:pt idx="12">
                  <c:v>14</c:v>
                </c:pt>
                <c:pt idx="13">
                  <c:v>6</c:v>
                </c:pt>
                <c:pt idx="14">
                  <c:v>11</c:v>
                </c:pt>
                <c:pt idx="15">
                  <c:v>23</c:v>
                </c:pt>
                <c:pt idx="16">
                  <c:v>30</c:v>
                </c:pt>
                <c:pt idx="17">
                  <c:v>23</c:v>
                </c:pt>
                <c:pt idx="18">
                  <c:v>9</c:v>
                </c:pt>
                <c:pt idx="19">
                  <c:v>11</c:v>
                </c:pt>
                <c:pt idx="20">
                  <c:v>19</c:v>
                </c:pt>
                <c:pt idx="21">
                  <c:v>11</c:v>
                </c:pt>
                <c:pt idx="22">
                  <c:v>17</c:v>
                </c:pt>
                <c:pt idx="23">
                  <c:v>5</c:v>
                </c:pt>
                <c:pt idx="24">
                  <c:v>8</c:v>
                </c:pt>
                <c:pt idx="25">
                  <c:v>52</c:v>
                </c:pt>
                <c:pt idx="26">
                  <c:v>26</c:v>
                </c:pt>
                <c:pt idx="27">
                  <c:v>54</c:v>
                </c:pt>
                <c:pt idx="28">
                  <c:v>25</c:v>
                </c:pt>
                <c:pt idx="29">
                  <c:v>7</c:v>
                </c:pt>
                <c:pt idx="30">
                  <c:v>23</c:v>
                </c:pt>
                <c:pt idx="31">
                  <c:v>5</c:v>
                </c:pt>
                <c:pt idx="32">
                  <c:v>25</c:v>
                </c:pt>
                <c:pt idx="33">
                  <c:v>32</c:v>
                </c:pt>
                <c:pt idx="34">
                  <c:v>22</c:v>
                </c:pt>
                <c:pt idx="35">
                  <c:v>22</c:v>
                </c:pt>
                <c:pt idx="36">
                  <c:v>11</c:v>
                </c:pt>
                <c:pt idx="37">
                  <c:v>22</c:v>
                </c:pt>
                <c:pt idx="38">
                  <c:v>16</c:v>
                </c:pt>
                <c:pt idx="39">
                  <c:v>31</c:v>
                </c:pt>
                <c:pt idx="40">
                  <c:v>26</c:v>
                </c:pt>
                <c:pt idx="41">
                  <c:v>21</c:v>
                </c:pt>
                <c:pt idx="42">
                  <c:v>36</c:v>
                </c:pt>
                <c:pt idx="43">
                  <c:v>32</c:v>
                </c:pt>
                <c:pt idx="44">
                  <c:v>31</c:v>
                </c:pt>
                <c:pt idx="45">
                  <c:v>37</c:v>
                </c:pt>
                <c:pt idx="46">
                  <c:v>43</c:v>
                </c:pt>
                <c:pt idx="47">
                  <c:v>41</c:v>
                </c:pt>
                <c:pt idx="48">
                  <c:v>32</c:v>
                </c:pt>
                <c:pt idx="49">
                  <c:v>54</c:v>
                </c:pt>
                <c:pt idx="50">
                  <c:v>53</c:v>
                </c:pt>
                <c:pt idx="51">
                  <c:v>25</c:v>
                </c:pt>
                <c:pt idx="52">
                  <c:v>65</c:v>
                </c:pt>
                <c:pt idx="53">
                  <c:v>63</c:v>
                </c:pt>
                <c:pt idx="54">
                  <c:v>46</c:v>
                </c:pt>
                <c:pt idx="55">
                  <c:v>32</c:v>
                </c:pt>
                <c:pt idx="56">
                  <c:v>47</c:v>
                </c:pt>
                <c:pt idx="57">
                  <c:v>51</c:v>
                </c:pt>
                <c:pt idx="58">
                  <c:v>61</c:v>
                </c:pt>
                <c:pt idx="59">
                  <c:v>69</c:v>
                </c:pt>
                <c:pt idx="60">
                  <c:v>81</c:v>
                </c:pt>
                <c:pt idx="61">
                  <c:v>76</c:v>
                </c:pt>
                <c:pt idx="62">
                  <c:v>102</c:v>
                </c:pt>
                <c:pt idx="63">
                  <c:v>63</c:v>
                </c:pt>
                <c:pt idx="64">
                  <c:v>50</c:v>
                </c:pt>
                <c:pt idx="65">
                  <c:v>37</c:v>
                </c:pt>
                <c:pt idx="66">
                  <c:v>55</c:v>
                </c:pt>
                <c:pt idx="67">
                  <c:v>22</c:v>
                </c:pt>
                <c:pt idx="68">
                  <c:v>34</c:v>
                </c:pt>
                <c:pt idx="69">
                  <c:v>33</c:v>
                </c:pt>
                <c:pt idx="70">
                  <c:v>36</c:v>
                </c:pt>
                <c:pt idx="71">
                  <c:v>36</c:v>
                </c:pt>
                <c:pt idx="72">
                  <c:v>26</c:v>
                </c:pt>
                <c:pt idx="73">
                  <c:v>22</c:v>
                </c:pt>
                <c:pt idx="74">
                  <c:v>23</c:v>
                </c:pt>
                <c:pt idx="75">
                  <c:v>25</c:v>
                </c:pt>
                <c:pt idx="76">
                  <c:v>24</c:v>
                </c:pt>
                <c:pt idx="77">
                  <c:v>28</c:v>
                </c:pt>
                <c:pt idx="78">
                  <c:v>12</c:v>
                </c:pt>
                <c:pt idx="79">
                  <c:v>27</c:v>
                </c:pt>
                <c:pt idx="80">
                  <c:v>9</c:v>
                </c:pt>
                <c:pt idx="81">
                  <c:v>11</c:v>
                </c:pt>
                <c:pt idx="82">
                  <c:v>12</c:v>
                </c:pt>
                <c:pt idx="83">
                  <c:v>14</c:v>
                </c:pt>
                <c:pt idx="84">
                  <c:v>2</c:v>
                </c:pt>
                <c:pt idx="85">
                  <c:v>7</c:v>
                </c:pt>
                <c:pt idx="86">
                  <c:v>5</c:v>
                </c:pt>
                <c:pt idx="87">
                  <c:v>6</c:v>
                </c:pt>
                <c:pt idx="88">
                  <c:v>6</c:v>
                </c:pt>
                <c:pt idx="89">
                  <c:v>8</c:v>
                </c:pt>
                <c:pt idx="90">
                  <c:v>15</c:v>
                </c:pt>
                <c:pt idx="91">
                  <c:v>20</c:v>
                </c:pt>
                <c:pt idx="92">
                  <c:v>16</c:v>
                </c:pt>
                <c:pt idx="93">
                  <c:v>19</c:v>
                </c:pt>
                <c:pt idx="94">
                  <c:v>15</c:v>
                </c:pt>
                <c:pt idx="95">
                  <c:v>22</c:v>
                </c:pt>
                <c:pt idx="96">
                  <c:v>10</c:v>
                </c:pt>
                <c:pt idx="97">
                  <c:v>6</c:v>
                </c:pt>
                <c:pt idx="98">
                  <c:v>13</c:v>
                </c:pt>
                <c:pt idx="99">
                  <c:v>18</c:v>
                </c:pt>
                <c:pt idx="100">
                  <c:v>18</c:v>
                </c:pt>
                <c:pt idx="101">
                  <c:v>15</c:v>
                </c:pt>
                <c:pt idx="102">
                  <c:v>3</c:v>
                </c:pt>
                <c:pt idx="103">
                  <c:v>10</c:v>
                </c:pt>
                <c:pt idx="104">
                  <c:v>10</c:v>
                </c:pt>
                <c:pt idx="105">
                  <c:v>19</c:v>
                </c:pt>
                <c:pt idx="106">
                  <c:v>15</c:v>
                </c:pt>
                <c:pt idx="107">
                  <c:v>16</c:v>
                </c:pt>
                <c:pt idx="108">
                  <c:v>14</c:v>
                </c:pt>
                <c:pt idx="109">
                  <c:v>11</c:v>
                </c:pt>
                <c:pt idx="110">
                  <c:v>15</c:v>
                </c:pt>
                <c:pt idx="111">
                  <c:v>10</c:v>
                </c:pt>
                <c:pt idx="112">
                  <c:v>21</c:v>
                </c:pt>
                <c:pt idx="113">
                  <c:v>14</c:v>
                </c:pt>
                <c:pt idx="114">
                  <c:v>18</c:v>
                </c:pt>
                <c:pt idx="115">
                  <c:v>8</c:v>
                </c:pt>
                <c:pt idx="116">
                  <c:v>33</c:v>
                </c:pt>
                <c:pt idx="117">
                  <c:v>21</c:v>
                </c:pt>
                <c:pt idx="118">
                  <c:v>25</c:v>
                </c:pt>
                <c:pt idx="119">
                  <c:v>17</c:v>
                </c:pt>
                <c:pt idx="120">
                  <c:v>27</c:v>
                </c:pt>
                <c:pt idx="121">
                  <c:v>40</c:v>
                </c:pt>
                <c:pt idx="122">
                  <c:v>29</c:v>
                </c:pt>
                <c:pt idx="123">
                  <c:v>28</c:v>
                </c:pt>
                <c:pt idx="124">
                  <c:v>34</c:v>
                </c:pt>
                <c:pt idx="125">
                  <c:v>25</c:v>
                </c:pt>
                <c:pt idx="126">
                  <c:v>26</c:v>
                </c:pt>
                <c:pt idx="127">
                  <c:v>20</c:v>
                </c:pt>
                <c:pt idx="128">
                  <c:v>31</c:v>
                </c:pt>
                <c:pt idx="129">
                  <c:v>31</c:v>
                </c:pt>
                <c:pt idx="130">
                  <c:v>18</c:v>
                </c:pt>
                <c:pt idx="131">
                  <c:v>29</c:v>
                </c:pt>
                <c:pt idx="132">
                  <c:v>26</c:v>
                </c:pt>
                <c:pt idx="133">
                  <c:v>22</c:v>
                </c:pt>
                <c:pt idx="134">
                  <c:v>23</c:v>
                </c:pt>
                <c:pt idx="135">
                  <c:v>22</c:v>
                </c:pt>
                <c:pt idx="136">
                  <c:v>16</c:v>
                </c:pt>
                <c:pt idx="137">
                  <c:v>15</c:v>
                </c:pt>
                <c:pt idx="138">
                  <c:v>11</c:v>
                </c:pt>
                <c:pt idx="139">
                  <c:v>16</c:v>
                </c:pt>
                <c:pt idx="140">
                  <c:v>14</c:v>
                </c:pt>
                <c:pt idx="141">
                  <c:v>8</c:v>
                </c:pt>
                <c:pt idx="142">
                  <c:v>16</c:v>
                </c:pt>
                <c:pt idx="143">
                  <c:v>11</c:v>
                </c:pt>
                <c:pt idx="144">
                  <c:v>18</c:v>
                </c:pt>
                <c:pt idx="145">
                  <c:v>16</c:v>
                </c:pt>
                <c:pt idx="146">
                  <c:v>6</c:v>
                </c:pt>
                <c:pt idx="147">
                  <c:v>27</c:v>
                </c:pt>
                <c:pt idx="148">
                  <c:v>6</c:v>
                </c:pt>
                <c:pt idx="149">
                  <c:v>8</c:v>
                </c:pt>
                <c:pt idx="150">
                  <c:v>22</c:v>
                </c:pt>
                <c:pt idx="151">
                  <c:v>4</c:v>
                </c:pt>
                <c:pt idx="152">
                  <c:v>15</c:v>
                </c:pt>
                <c:pt idx="153">
                  <c:v>11</c:v>
                </c:pt>
                <c:pt idx="154">
                  <c:v>6</c:v>
                </c:pt>
                <c:pt idx="155">
                  <c:v>6</c:v>
                </c:pt>
                <c:pt idx="156">
                  <c:v>7</c:v>
                </c:pt>
                <c:pt idx="157">
                  <c:v>8</c:v>
                </c:pt>
                <c:pt idx="158">
                  <c:v>15</c:v>
                </c:pt>
                <c:pt idx="159">
                  <c:v>12</c:v>
                </c:pt>
                <c:pt idx="160">
                  <c:v>9</c:v>
                </c:pt>
                <c:pt idx="161">
                  <c:v>12</c:v>
                </c:pt>
                <c:pt idx="162">
                  <c:v>5</c:v>
                </c:pt>
                <c:pt idx="163">
                  <c:v>26</c:v>
                </c:pt>
                <c:pt idx="164">
                  <c:v>13</c:v>
                </c:pt>
                <c:pt idx="165">
                  <c:v>13</c:v>
                </c:pt>
                <c:pt idx="166">
                  <c:v>11</c:v>
                </c:pt>
                <c:pt idx="167">
                  <c:v>13</c:v>
                </c:pt>
                <c:pt idx="168">
                  <c:v>1</c:v>
                </c:pt>
                <c:pt idx="169">
                  <c:v>19</c:v>
                </c:pt>
                <c:pt idx="170">
                  <c:v>7</c:v>
                </c:pt>
                <c:pt idx="171">
                  <c:v>14</c:v>
                </c:pt>
                <c:pt idx="172">
                  <c:v>10</c:v>
                </c:pt>
                <c:pt idx="173">
                  <c:v>5</c:v>
                </c:pt>
                <c:pt idx="174">
                  <c:v>20</c:v>
                </c:pt>
                <c:pt idx="175">
                  <c:v>16</c:v>
                </c:pt>
                <c:pt idx="176">
                  <c:v>7</c:v>
                </c:pt>
                <c:pt idx="177">
                  <c:v>10</c:v>
                </c:pt>
                <c:pt idx="178">
                  <c:v>13</c:v>
                </c:pt>
                <c:pt idx="179">
                  <c:v>7</c:v>
                </c:pt>
                <c:pt idx="180">
                  <c:v>12</c:v>
                </c:pt>
                <c:pt idx="181">
                  <c:v>16</c:v>
                </c:pt>
                <c:pt idx="182">
                  <c:v>9</c:v>
                </c:pt>
                <c:pt idx="183">
                  <c:v>5</c:v>
                </c:pt>
                <c:pt idx="184">
                  <c:v>12</c:v>
                </c:pt>
                <c:pt idx="185">
                  <c:v>12</c:v>
                </c:pt>
                <c:pt idx="186">
                  <c:v>17</c:v>
                </c:pt>
                <c:pt idx="187">
                  <c:v>9</c:v>
                </c:pt>
                <c:pt idx="188">
                  <c:v>7</c:v>
                </c:pt>
                <c:pt idx="189">
                  <c:v>10</c:v>
                </c:pt>
                <c:pt idx="190">
                  <c:v>11</c:v>
                </c:pt>
                <c:pt idx="191">
                  <c:v>6</c:v>
                </c:pt>
                <c:pt idx="192">
                  <c:v>11</c:v>
                </c:pt>
                <c:pt idx="193">
                  <c:v>8</c:v>
                </c:pt>
                <c:pt idx="194">
                  <c:v>5</c:v>
                </c:pt>
                <c:pt idx="195">
                  <c:v>8</c:v>
                </c:pt>
                <c:pt idx="196">
                  <c:v>12</c:v>
                </c:pt>
                <c:pt idx="197">
                  <c:v>16</c:v>
                </c:pt>
                <c:pt idx="198">
                  <c:v>1</c:v>
                </c:pt>
                <c:pt idx="199">
                  <c:v>5</c:v>
                </c:pt>
                <c:pt idx="200">
                  <c:v>11</c:v>
                </c:pt>
                <c:pt idx="201">
                  <c:v>7</c:v>
                </c:pt>
                <c:pt idx="202">
                  <c:v>7</c:v>
                </c:pt>
                <c:pt idx="203">
                  <c:v>13</c:v>
                </c:pt>
                <c:pt idx="204">
                  <c:v>3</c:v>
                </c:pt>
                <c:pt idx="205">
                  <c:v>5</c:v>
                </c:pt>
                <c:pt idx="206">
                  <c:v>9</c:v>
                </c:pt>
                <c:pt idx="207">
                  <c:v>3</c:v>
                </c:pt>
                <c:pt idx="208">
                  <c:v>5</c:v>
                </c:pt>
                <c:pt idx="209">
                  <c:v>3</c:v>
                </c:pt>
                <c:pt idx="210">
                  <c:v>7</c:v>
                </c:pt>
                <c:pt idx="211">
                  <c:v>6</c:v>
                </c:pt>
                <c:pt idx="212">
                  <c:v>6</c:v>
                </c:pt>
                <c:pt idx="213">
                  <c:v>5</c:v>
                </c:pt>
                <c:pt idx="214">
                  <c:v>8</c:v>
                </c:pt>
                <c:pt idx="215">
                  <c:v>2</c:v>
                </c:pt>
                <c:pt idx="216">
                  <c:v>7</c:v>
                </c:pt>
                <c:pt idx="217">
                  <c:v>9</c:v>
                </c:pt>
                <c:pt idx="218">
                  <c:v>10</c:v>
                </c:pt>
                <c:pt idx="219">
                  <c:v>14</c:v>
                </c:pt>
                <c:pt idx="220">
                  <c:v>7</c:v>
                </c:pt>
                <c:pt idx="221">
                  <c:v>0</c:v>
                </c:pt>
                <c:pt idx="222">
                  <c:v>1</c:v>
                </c:pt>
                <c:pt idx="223">
                  <c:v>0</c:v>
                </c:pt>
                <c:pt idx="224">
                  <c:v>0</c:v>
                </c:pt>
                <c:pt idx="225">
                  <c:v>0</c:v>
                </c:pt>
                <c:pt idx="226">
                  <c:v>3</c:v>
                </c:pt>
                <c:pt idx="227">
                  <c:v>7</c:v>
                </c:pt>
                <c:pt idx="228">
                  <c:v>0</c:v>
                </c:pt>
                <c:pt idx="229">
                  <c:v>0</c:v>
                </c:pt>
                <c:pt idx="230">
                  <c:v>2</c:v>
                </c:pt>
                <c:pt idx="231">
                  <c:v>2</c:v>
                </c:pt>
                <c:pt idx="232">
                  <c:v>7</c:v>
                </c:pt>
                <c:pt idx="233">
                  <c:v>2</c:v>
                </c:pt>
                <c:pt idx="234">
                  <c:v>0</c:v>
                </c:pt>
                <c:pt idx="235">
                  <c:v>0</c:v>
                </c:pt>
                <c:pt idx="236">
                  <c:v>0</c:v>
                </c:pt>
                <c:pt idx="237">
                  <c:v>0</c:v>
                </c:pt>
                <c:pt idx="238">
                  <c:v>1</c:v>
                </c:pt>
                <c:pt idx="239">
                  <c:v>4</c:v>
                </c:pt>
                <c:pt idx="240">
                  <c:v>2</c:v>
                </c:pt>
                <c:pt idx="241">
                  <c:v>3</c:v>
                </c:pt>
                <c:pt idx="242">
                  <c:v>0</c:v>
                </c:pt>
                <c:pt idx="243">
                  <c:v>1</c:v>
                </c:pt>
                <c:pt idx="244">
                  <c:v>5</c:v>
                </c:pt>
                <c:pt idx="245">
                  <c:v>1</c:v>
                </c:pt>
                <c:pt idx="246">
                  <c:v>3</c:v>
                </c:pt>
              </c:numCache>
            </c:numRef>
          </c:val>
          <c:smooth val="0"/>
          <c:extLst>
            <c:ext xmlns:c16="http://schemas.microsoft.com/office/drawing/2014/chart" uri="{C3380CC4-5D6E-409C-BE32-E72D297353CC}">
              <c16:uniqueId val="{00000003-7A31-42A4-B4D4-94C789BC4E8F}"/>
            </c:ext>
          </c:extLst>
        </c:ser>
        <c:ser>
          <c:idx val="4"/>
          <c:order val="4"/>
          <c:tx>
            <c:strRef>
              <c:f>Sheet1!$F$1</c:f>
              <c:strCache>
                <c:ptCount val="1"/>
                <c:pt idx="0">
                  <c:v>quintly How to set up a social media report (Published: 2018-02-16 14:14:23)</c:v>
                </c:pt>
              </c:strCache>
            </c:strRef>
          </c:tx>
          <c:spPr>
            <a:ln w="28575" cap="rnd">
              <a:solidFill>
                <a:schemeClr val="accent5"/>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Sheet1!$F$2:$F$248</c:f>
              <c:numCache>
                <c:formatCode>General</c:formatCode>
                <c:ptCount val="247"/>
                <c:pt idx="0">
                  <c:v>0</c:v>
                </c:pt>
                <c:pt idx="1">
                  <c:v>0</c:v>
                </c:pt>
                <c:pt idx="2">
                  <c:v>0</c:v>
                </c:pt>
                <c:pt idx="3">
                  <c:v>0</c:v>
                </c:pt>
                <c:pt idx="4">
                  <c:v>0</c:v>
                </c:pt>
                <c:pt idx="5">
                  <c:v>0</c:v>
                </c:pt>
                <c:pt idx="6">
                  <c:v>1</c:v>
                </c:pt>
                <c:pt idx="7">
                  <c:v>2</c:v>
                </c:pt>
                <c:pt idx="8">
                  <c:v>4</c:v>
                </c:pt>
                <c:pt idx="9">
                  <c:v>5</c:v>
                </c:pt>
                <c:pt idx="10">
                  <c:v>8</c:v>
                </c:pt>
                <c:pt idx="11">
                  <c:v>8</c:v>
                </c:pt>
                <c:pt idx="12">
                  <c:v>6</c:v>
                </c:pt>
                <c:pt idx="13">
                  <c:v>8</c:v>
                </c:pt>
                <c:pt idx="14">
                  <c:v>6</c:v>
                </c:pt>
                <c:pt idx="15">
                  <c:v>8</c:v>
                </c:pt>
                <c:pt idx="16">
                  <c:v>5</c:v>
                </c:pt>
                <c:pt idx="17">
                  <c:v>7</c:v>
                </c:pt>
                <c:pt idx="18">
                  <c:v>6</c:v>
                </c:pt>
                <c:pt idx="19">
                  <c:v>5</c:v>
                </c:pt>
                <c:pt idx="20">
                  <c:v>6</c:v>
                </c:pt>
                <c:pt idx="21">
                  <c:v>9</c:v>
                </c:pt>
                <c:pt idx="22">
                  <c:v>3</c:v>
                </c:pt>
                <c:pt idx="23">
                  <c:v>3</c:v>
                </c:pt>
                <c:pt idx="24">
                  <c:v>6</c:v>
                </c:pt>
                <c:pt idx="25">
                  <c:v>8</c:v>
                </c:pt>
                <c:pt idx="26">
                  <c:v>4</c:v>
                </c:pt>
                <c:pt idx="27">
                  <c:v>4</c:v>
                </c:pt>
                <c:pt idx="28">
                  <c:v>4</c:v>
                </c:pt>
                <c:pt idx="29">
                  <c:v>8</c:v>
                </c:pt>
                <c:pt idx="30">
                  <c:v>6</c:v>
                </c:pt>
                <c:pt idx="31">
                  <c:v>2</c:v>
                </c:pt>
                <c:pt idx="32">
                  <c:v>2</c:v>
                </c:pt>
                <c:pt idx="33">
                  <c:v>14</c:v>
                </c:pt>
                <c:pt idx="34">
                  <c:v>5</c:v>
                </c:pt>
                <c:pt idx="35">
                  <c:v>13</c:v>
                </c:pt>
                <c:pt idx="36">
                  <c:v>10</c:v>
                </c:pt>
                <c:pt idx="37">
                  <c:v>4</c:v>
                </c:pt>
                <c:pt idx="38">
                  <c:v>11</c:v>
                </c:pt>
                <c:pt idx="39">
                  <c:v>8</c:v>
                </c:pt>
                <c:pt idx="40">
                  <c:v>8</c:v>
                </c:pt>
                <c:pt idx="41">
                  <c:v>7</c:v>
                </c:pt>
                <c:pt idx="42">
                  <c:v>15</c:v>
                </c:pt>
                <c:pt idx="43">
                  <c:v>15</c:v>
                </c:pt>
                <c:pt idx="44">
                  <c:v>8</c:v>
                </c:pt>
                <c:pt idx="45">
                  <c:v>12</c:v>
                </c:pt>
                <c:pt idx="46">
                  <c:v>15</c:v>
                </c:pt>
                <c:pt idx="47">
                  <c:v>26</c:v>
                </c:pt>
                <c:pt idx="48">
                  <c:v>18</c:v>
                </c:pt>
                <c:pt idx="49">
                  <c:v>16</c:v>
                </c:pt>
                <c:pt idx="50">
                  <c:v>12</c:v>
                </c:pt>
                <c:pt idx="51">
                  <c:v>5</c:v>
                </c:pt>
                <c:pt idx="52">
                  <c:v>10</c:v>
                </c:pt>
                <c:pt idx="53">
                  <c:v>22</c:v>
                </c:pt>
                <c:pt idx="54">
                  <c:v>10</c:v>
                </c:pt>
                <c:pt idx="55">
                  <c:v>16</c:v>
                </c:pt>
                <c:pt idx="56">
                  <c:v>20</c:v>
                </c:pt>
                <c:pt idx="57">
                  <c:v>19</c:v>
                </c:pt>
                <c:pt idx="58">
                  <c:v>14</c:v>
                </c:pt>
                <c:pt idx="59">
                  <c:v>14</c:v>
                </c:pt>
                <c:pt idx="60">
                  <c:v>13</c:v>
                </c:pt>
                <c:pt idx="61">
                  <c:v>9</c:v>
                </c:pt>
                <c:pt idx="62">
                  <c:v>12</c:v>
                </c:pt>
                <c:pt idx="63">
                  <c:v>12</c:v>
                </c:pt>
                <c:pt idx="64">
                  <c:v>14</c:v>
                </c:pt>
                <c:pt idx="65">
                  <c:v>14</c:v>
                </c:pt>
                <c:pt idx="66">
                  <c:v>12</c:v>
                </c:pt>
                <c:pt idx="67">
                  <c:v>7</c:v>
                </c:pt>
                <c:pt idx="68">
                  <c:v>12</c:v>
                </c:pt>
                <c:pt idx="69">
                  <c:v>6</c:v>
                </c:pt>
                <c:pt idx="70">
                  <c:v>6</c:v>
                </c:pt>
                <c:pt idx="71">
                  <c:v>4</c:v>
                </c:pt>
                <c:pt idx="72">
                  <c:v>5</c:v>
                </c:pt>
                <c:pt idx="73">
                  <c:v>9</c:v>
                </c:pt>
                <c:pt idx="74">
                  <c:v>6</c:v>
                </c:pt>
                <c:pt idx="75">
                  <c:v>5</c:v>
                </c:pt>
                <c:pt idx="76">
                  <c:v>4</c:v>
                </c:pt>
                <c:pt idx="77">
                  <c:v>6</c:v>
                </c:pt>
                <c:pt idx="78">
                  <c:v>9</c:v>
                </c:pt>
                <c:pt idx="79">
                  <c:v>2</c:v>
                </c:pt>
                <c:pt idx="80">
                  <c:v>3</c:v>
                </c:pt>
                <c:pt idx="81">
                  <c:v>2</c:v>
                </c:pt>
                <c:pt idx="82">
                  <c:v>7</c:v>
                </c:pt>
                <c:pt idx="83">
                  <c:v>3</c:v>
                </c:pt>
                <c:pt idx="84">
                  <c:v>4</c:v>
                </c:pt>
                <c:pt idx="85">
                  <c:v>4</c:v>
                </c:pt>
                <c:pt idx="86">
                  <c:v>1</c:v>
                </c:pt>
                <c:pt idx="87">
                  <c:v>2</c:v>
                </c:pt>
                <c:pt idx="88">
                  <c:v>2</c:v>
                </c:pt>
                <c:pt idx="89">
                  <c:v>3</c:v>
                </c:pt>
                <c:pt idx="90">
                  <c:v>10</c:v>
                </c:pt>
                <c:pt idx="91">
                  <c:v>3</c:v>
                </c:pt>
                <c:pt idx="92">
                  <c:v>8</c:v>
                </c:pt>
                <c:pt idx="93">
                  <c:v>3</c:v>
                </c:pt>
                <c:pt idx="94">
                  <c:v>4</c:v>
                </c:pt>
                <c:pt idx="95">
                  <c:v>5</c:v>
                </c:pt>
                <c:pt idx="96">
                  <c:v>6</c:v>
                </c:pt>
                <c:pt idx="97">
                  <c:v>1</c:v>
                </c:pt>
                <c:pt idx="98">
                  <c:v>10</c:v>
                </c:pt>
                <c:pt idx="99">
                  <c:v>3</c:v>
                </c:pt>
                <c:pt idx="100">
                  <c:v>7</c:v>
                </c:pt>
                <c:pt idx="101">
                  <c:v>3</c:v>
                </c:pt>
                <c:pt idx="102">
                  <c:v>6</c:v>
                </c:pt>
                <c:pt idx="103">
                  <c:v>3</c:v>
                </c:pt>
                <c:pt idx="104">
                  <c:v>5</c:v>
                </c:pt>
                <c:pt idx="105">
                  <c:v>4</c:v>
                </c:pt>
                <c:pt idx="106">
                  <c:v>6</c:v>
                </c:pt>
                <c:pt idx="107">
                  <c:v>8</c:v>
                </c:pt>
                <c:pt idx="108">
                  <c:v>3</c:v>
                </c:pt>
                <c:pt idx="109">
                  <c:v>3</c:v>
                </c:pt>
                <c:pt idx="110">
                  <c:v>2</c:v>
                </c:pt>
                <c:pt idx="111">
                  <c:v>1</c:v>
                </c:pt>
                <c:pt idx="112">
                  <c:v>5</c:v>
                </c:pt>
                <c:pt idx="113">
                  <c:v>5</c:v>
                </c:pt>
                <c:pt idx="114">
                  <c:v>8</c:v>
                </c:pt>
                <c:pt idx="115">
                  <c:v>5</c:v>
                </c:pt>
                <c:pt idx="116">
                  <c:v>5</c:v>
                </c:pt>
                <c:pt idx="117">
                  <c:v>3</c:v>
                </c:pt>
                <c:pt idx="118">
                  <c:v>2</c:v>
                </c:pt>
                <c:pt idx="119">
                  <c:v>2</c:v>
                </c:pt>
                <c:pt idx="120">
                  <c:v>2</c:v>
                </c:pt>
                <c:pt idx="121">
                  <c:v>4</c:v>
                </c:pt>
                <c:pt idx="122">
                  <c:v>14</c:v>
                </c:pt>
                <c:pt idx="123">
                  <c:v>11</c:v>
                </c:pt>
                <c:pt idx="124">
                  <c:v>5</c:v>
                </c:pt>
                <c:pt idx="125">
                  <c:v>6</c:v>
                </c:pt>
                <c:pt idx="126">
                  <c:v>3</c:v>
                </c:pt>
                <c:pt idx="127">
                  <c:v>10</c:v>
                </c:pt>
                <c:pt idx="128">
                  <c:v>6</c:v>
                </c:pt>
                <c:pt idx="129">
                  <c:v>3</c:v>
                </c:pt>
                <c:pt idx="130">
                  <c:v>5</c:v>
                </c:pt>
                <c:pt idx="131">
                  <c:v>5</c:v>
                </c:pt>
                <c:pt idx="132">
                  <c:v>1</c:v>
                </c:pt>
                <c:pt idx="133">
                  <c:v>4</c:v>
                </c:pt>
                <c:pt idx="134">
                  <c:v>4</c:v>
                </c:pt>
                <c:pt idx="135">
                  <c:v>7</c:v>
                </c:pt>
                <c:pt idx="136">
                  <c:v>2</c:v>
                </c:pt>
                <c:pt idx="137">
                  <c:v>1</c:v>
                </c:pt>
                <c:pt idx="138">
                  <c:v>8</c:v>
                </c:pt>
                <c:pt idx="139">
                  <c:v>4</c:v>
                </c:pt>
                <c:pt idx="140">
                  <c:v>1</c:v>
                </c:pt>
                <c:pt idx="141">
                  <c:v>5</c:v>
                </c:pt>
                <c:pt idx="142">
                  <c:v>6</c:v>
                </c:pt>
                <c:pt idx="143">
                  <c:v>1</c:v>
                </c:pt>
                <c:pt idx="144">
                  <c:v>4</c:v>
                </c:pt>
                <c:pt idx="145">
                  <c:v>1</c:v>
                </c:pt>
                <c:pt idx="146">
                  <c:v>4</c:v>
                </c:pt>
                <c:pt idx="147">
                  <c:v>2</c:v>
                </c:pt>
                <c:pt idx="148">
                  <c:v>2</c:v>
                </c:pt>
                <c:pt idx="149">
                  <c:v>0</c:v>
                </c:pt>
                <c:pt idx="150">
                  <c:v>2</c:v>
                </c:pt>
                <c:pt idx="151">
                  <c:v>1</c:v>
                </c:pt>
                <c:pt idx="152">
                  <c:v>4</c:v>
                </c:pt>
                <c:pt idx="153">
                  <c:v>1</c:v>
                </c:pt>
                <c:pt idx="154">
                  <c:v>0</c:v>
                </c:pt>
                <c:pt idx="155">
                  <c:v>1</c:v>
                </c:pt>
                <c:pt idx="156">
                  <c:v>0</c:v>
                </c:pt>
                <c:pt idx="157">
                  <c:v>5</c:v>
                </c:pt>
                <c:pt idx="158">
                  <c:v>1</c:v>
                </c:pt>
                <c:pt idx="159">
                  <c:v>5</c:v>
                </c:pt>
                <c:pt idx="160">
                  <c:v>1</c:v>
                </c:pt>
                <c:pt idx="161">
                  <c:v>2</c:v>
                </c:pt>
                <c:pt idx="162">
                  <c:v>1</c:v>
                </c:pt>
                <c:pt idx="163">
                  <c:v>2</c:v>
                </c:pt>
                <c:pt idx="164">
                  <c:v>0</c:v>
                </c:pt>
                <c:pt idx="165">
                  <c:v>0</c:v>
                </c:pt>
                <c:pt idx="166">
                  <c:v>0</c:v>
                </c:pt>
                <c:pt idx="167">
                  <c:v>0</c:v>
                </c:pt>
                <c:pt idx="168">
                  <c:v>1</c:v>
                </c:pt>
                <c:pt idx="169">
                  <c:v>2</c:v>
                </c:pt>
                <c:pt idx="170">
                  <c:v>6</c:v>
                </c:pt>
                <c:pt idx="171">
                  <c:v>1</c:v>
                </c:pt>
                <c:pt idx="172">
                  <c:v>1</c:v>
                </c:pt>
                <c:pt idx="173">
                  <c:v>0</c:v>
                </c:pt>
                <c:pt idx="174">
                  <c:v>3</c:v>
                </c:pt>
                <c:pt idx="175">
                  <c:v>1</c:v>
                </c:pt>
                <c:pt idx="176">
                  <c:v>7</c:v>
                </c:pt>
                <c:pt idx="177">
                  <c:v>0</c:v>
                </c:pt>
                <c:pt idx="178">
                  <c:v>1</c:v>
                </c:pt>
                <c:pt idx="179">
                  <c:v>0</c:v>
                </c:pt>
                <c:pt idx="180">
                  <c:v>0</c:v>
                </c:pt>
                <c:pt idx="181">
                  <c:v>0</c:v>
                </c:pt>
                <c:pt idx="182">
                  <c:v>3</c:v>
                </c:pt>
                <c:pt idx="183">
                  <c:v>0</c:v>
                </c:pt>
                <c:pt idx="184">
                  <c:v>1</c:v>
                </c:pt>
                <c:pt idx="185">
                  <c:v>0</c:v>
                </c:pt>
                <c:pt idx="186">
                  <c:v>0</c:v>
                </c:pt>
                <c:pt idx="187">
                  <c:v>2</c:v>
                </c:pt>
                <c:pt idx="188">
                  <c:v>1</c:v>
                </c:pt>
                <c:pt idx="189">
                  <c:v>1</c:v>
                </c:pt>
                <c:pt idx="190">
                  <c:v>0</c:v>
                </c:pt>
                <c:pt idx="191">
                  <c:v>0</c:v>
                </c:pt>
                <c:pt idx="192">
                  <c:v>0</c:v>
                </c:pt>
                <c:pt idx="193">
                  <c:v>0</c:v>
                </c:pt>
                <c:pt idx="194">
                  <c:v>0</c:v>
                </c:pt>
                <c:pt idx="195">
                  <c:v>3</c:v>
                </c:pt>
                <c:pt idx="196">
                  <c:v>0</c:v>
                </c:pt>
                <c:pt idx="197">
                  <c:v>0</c:v>
                </c:pt>
                <c:pt idx="198">
                  <c:v>1</c:v>
                </c:pt>
                <c:pt idx="199">
                  <c:v>1</c:v>
                </c:pt>
                <c:pt idx="200">
                  <c:v>1</c:v>
                </c:pt>
                <c:pt idx="201">
                  <c:v>3</c:v>
                </c:pt>
                <c:pt idx="202">
                  <c:v>8</c:v>
                </c:pt>
                <c:pt idx="203">
                  <c:v>5</c:v>
                </c:pt>
                <c:pt idx="204">
                  <c:v>1</c:v>
                </c:pt>
                <c:pt idx="205">
                  <c:v>2</c:v>
                </c:pt>
                <c:pt idx="206">
                  <c:v>6</c:v>
                </c:pt>
                <c:pt idx="207">
                  <c:v>0</c:v>
                </c:pt>
                <c:pt idx="208">
                  <c:v>2</c:v>
                </c:pt>
                <c:pt idx="209">
                  <c:v>0</c:v>
                </c:pt>
                <c:pt idx="210">
                  <c:v>0</c:v>
                </c:pt>
                <c:pt idx="211">
                  <c:v>1</c:v>
                </c:pt>
                <c:pt idx="212">
                  <c:v>1</c:v>
                </c:pt>
                <c:pt idx="213">
                  <c:v>2</c:v>
                </c:pt>
                <c:pt idx="214">
                  <c:v>0</c:v>
                </c:pt>
                <c:pt idx="215">
                  <c:v>2</c:v>
                </c:pt>
                <c:pt idx="216">
                  <c:v>0</c:v>
                </c:pt>
                <c:pt idx="217">
                  <c:v>0</c:v>
                </c:pt>
                <c:pt idx="218">
                  <c:v>0</c:v>
                </c:pt>
                <c:pt idx="219">
                  <c:v>1</c:v>
                </c:pt>
                <c:pt idx="220">
                  <c:v>0</c:v>
                </c:pt>
                <c:pt idx="221">
                  <c:v>0</c:v>
                </c:pt>
                <c:pt idx="222">
                  <c:v>0</c:v>
                </c:pt>
                <c:pt idx="223">
                  <c:v>1</c:v>
                </c:pt>
                <c:pt idx="224">
                  <c:v>0</c:v>
                </c:pt>
                <c:pt idx="225">
                  <c:v>0</c:v>
                </c:pt>
                <c:pt idx="226">
                  <c:v>1</c:v>
                </c:pt>
                <c:pt idx="227">
                  <c:v>0</c:v>
                </c:pt>
                <c:pt idx="228">
                  <c:v>0</c:v>
                </c:pt>
                <c:pt idx="229">
                  <c:v>0</c:v>
                </c:pt>
                <c:pt idx="230">
                  <c:v>0</c:v>
                </c:pt>
                <c:pt idx="231">
                  <c:v>3</c:v>
                </c:pt>
                <c:pt idx="232">
                  <c:v>2</c:v>
                </c:pt>
                <c:pt idx="233">
                  <c:v>0</c:v>
                </c:pt>
                <c:pt idx="234">
                  <c:v>1</c:v>
                </c:pt>
                <c:pt idx="235">
                  <c:v>0</c:v>
                </c:pt>
                <c:pt idx="236">
                  <c:v>0</c:v>
                </c:pt>
                <c:pt idx="237">
                  <c:v>0</c:v>
                </c:pt>
                <c:pt idx="238">
                  <c:v>1</c:v>
                </c:pt>
                <c:pt idx="239">
                  <c:v>0</c:v>
                </c:pt>
                <c:pt idx="240">
                  <c:v>1</c:v>
                </c:pt>
                <c:pt idx="241">
                  <c:v>0</c:v>
                </c:pt>
                <c:pt idx="242">
                  <c:v>0</c:v>
                </c:pt>
                <c:pt idx="243">
                  <c:v>1</c:v>
                </c:pt>
                <c:pt idx="244">
                  <c:v>0</c:v>
                </c:pt>
                <c:pt idx="245">
                  <c:v>3</c:v>
                </c:pt>
                <c:pt idx="246">
                  <c:v>0</c:v>
                </c:pt>
              </c:numCache>
            </c:numRef>
          </c:val>
          <c:smooth val="0"/>
          <c:extLst>
            <c:ext xmlns:c16="http://schemas.microsoft.com/office/drawing/2014/chart" uri="{C3380CC4-5D6E-409C-BE32-E72D297353CC}">
              <c16:uniqueId val="{00000004-7A31-42A4-B4D4-94C789BC4E8F}"/>
            </c:ext>
          </c:extLst>
        </c:ser>
        <c:ser>
          <c:idx val="5"/>
          <c:order val="5"/>
          <c:tx>
            <c:strRef>
              <c:f>Sheet1!$G$1</c:f>
              <c:strCache>
                <c:ptCount val="1"/>
                <c:pt idx="0">
                  <c:v>quintly Social Media Analytics Strategy - official book release webinar (Published: 2018-02-16 10:03:34)</c:v>
                </c:pt>
              </c:strCache>
            </c:strRef>
          </c:tx>
          <c:spPr>
            <a:ln w="28575" cap="rnd">
              <a:solidFill>
                <a:schemeClr val="accent6"/>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Sheet1!$G$2:$G$248</c:f>
              <c:numCache>
                <c:formatCode>General</c:formatCode>
                <c:ptCount val="247"/>
                <c:pt idx="0">
                  <c:v>0</c:v>
                </c:pt>
                <c:pt idx="1">
                  <c:v>0</c:v>
                </c:pt>
                <c:pt idx="2">
                  <c:v>0</c:v>
                </c:pt>
                <c:pt idx="3">
                  <c:v>0</c:v>
                </c:pt>
                <c:pt idx="4">
                  <c:v>0</c:v>
                </c:pt>
                <c:pt idx="5">
                  <c:v>0</c:v>
                </c:pt>
                <c:pt idx="6">
                  <c:v>4</c:v>
                </c:pt>
                <c:pt idx="7">
                  <c:v>103</c:v>
                </c:pt>
                <c:pt idx="8">
                  <c:v>7</c:v>
                </c:pt>
                <c:pt idx="9">
                  <c:v>61</c:v>
                </c:pt>
                <c:pt idx="10">
                  <c:v>1</c:v>
                </c:pt>
                <c:pt idx="11">
                  <c:v>0</c:v>
                </c:pt>
                <c:pt idx="12">
                  <c:v>0</c:v>
                </c:pt>
                <c:pt idx="13">
                  <c:v>5</c:v>
                </c:pt>
                <c:pt idx="14">
                  <c:v>18</c:v>
                </c:pt>
                <c:pt idx="15">
                  <c:v>37</c:v>
                </c:pt>
                <c:pt idx="16">
                  <c:v>0</c:v>
                </c:pt>
                <c:pt idx="17">
                  <c:v>0</c:v>
                </c:pt>
                <c:pt idx="18">
                  <c:v>0</c:v>
                </c:pt>
                <c:pt idx="19">
                  <c:v>25</c:v>
                </c:pt>
                <c:pt idx="20">
                  <c:v>0</c:v>
                </c:pt>
                <c:pt idx="21">
                  <c:v>62</c:v>
                </c:pt>
                <c:pt idx="22">
                  <c:v>0</c:v>
                </c:pt>
                <c:pt idx="23">
                  <c:v>1</c:v>
                </c:pt>
                <c:pt idx="24">
                  <c:v>0</c:v>
                </c:pt>
                <c:pt idx="25">
                  <c:v>0</c:v>
                </c:pt>
                <c:pt idx="26">
                  <c:v>6</c:v>
                </c:pt>
                <c:pt idx="27">
                  <c:v>0</c:v>
                </c:pt>
                <c:pt idx="28">
                  <c:v>0</c:v>
                </c:pt>
                <c:pt idx="29">
                  <c:v>0</c:v>
                </c:pt>
                <c:pt idx="30">
                  <c:v>1</c:v>
                </c:pt>
                <c:pt idx="31">
                  <c:v>8</c:v>
                </c:pt>
                <c:pt idx="32">
                  <c:v>1</c:v>
                </c:pt>
                <c:pt idx="33">
                  <c:v>0</c:v>
                </c:pt>
                <c:pt idx="34">
                  <c:v>0</c:v>
                </c:pt>
                <c:pt idx="35">
                  <c:v>4</c:v>
                </c:pt>
                <c:pt idx="36">
                  <c:v>0</c:v>
                </c:pt>
                <c:pt idx="37">
                  <c:v>0</c:v>
                </c:pt>
                <c:pt idx="38">
                  <c:v>0</c:v>
                </c:pt>
                <c:pt idx="39">
                  <c:v>0</c:v>
                </c:pt>
                <c:pt idx="40">
                  <c:v>0</c:v>
                </c:pt>
                <c:pt idx="41">
                  <c:v>1</c:v>
                </c:pt>
                <c:pt idx="42">
                  <c:v>0</c:v>
                </c:pt>
                <c:pt idx="43">
                  <c:v>4</c:v>
                </c:pt>
                <c:pt idx="44">
                  <c:v>1</c:v>
                </c:pt>
                <c:pt idx="45">
                  <c:v>0</c:v>
                </c:pt>
                <c:pt idx="46">
                  <c:v>0</c:v>
                </c:pt>
                <c:pt idx="47">
                  <c:v>12</c:v>
                </c:pt>
                <c:pt idx="48">
                  <c:v>0</c:v>
                </c:pt>
                <c:pt idx="49">
                  <c:v>0</c:v>
                </c:pt>
                <c:pt idx="50">
                  <c:v>0</c:v>
                </c:pt>
                <c:pt idx="51">
                  <c:v>0</c:v>
                </c:pt>
                <c:pt idx="52">
                  <c:v>0</c:v>
                </c:pt>
                <c:pt idx="53">
                  <c:v>6</c:v>
                </c:pt>
                <c:pt idx="54">
                  <c:v>0</c:v>
                </c:pt>
                <c:pt idx="55">
                  <c:v>0</c:v>
                </c:pt>
                <c:pt idx="56">
                  <c:v>0</c:v>
                </c:pt>
                <c:pt idx="57">
                  <c:v>0</c:v>
                </c:pt>
                <c:pt idx="58">
                  <c:v>63</c:v>
                </c:pt>
                <c:pt idx="59">
                  <c:v>3</c:v>
                </c:pt>
                <c:pt idx="60">
                  <c:v>18</c:v>
                </c:pt>
                <c:pt idx="61">
                  <c:v>0</c:v>
                </c:pt>
                <c:pt idx="62">
                  <c:v>0</c:v>
                </c:pt>
                <c:pt idx="63">
                  <c:v>26</c:v>
                </c:pt>
                <c:pt idx="64">
                  <c:v>0</c:v>
                </c:pt>
                <c:pt idx="65">
                  <c:v>0</c:v>
                </c:pt>
                <c:pt idx="66">
                  <c:v>3</c:v>
                </c:pt>
                <c:pt idx="67">
                  <c:v>0</c:v>
                </c:pt>
                <c:pt idx="68">
                  <c:v>0</c:v>
                </c:pt>
                <c:pt idx="69">
                  <c:v>0</c:v>
                </c:pt>
                <c:pt idx="70">
                  <c:v>1</c:v>
                </c:pt>
                <c:pt idx="71">
                  <c:v>0</c:v>
                </c:pt>
                <c:pt idx="72">
                  <c:v>0</c:v>
                </c:pt>
                <c:pt idx="73">
                  <c:v>2</c:v>
                </c:pt>
                <c:pt idx="74">
                  <c:v>0</c:v>
                </c:pt>
                <c:pt idx="75">
                  <c:v>2</c:v>
                </c:pt>
                <c:pt idx="76">
                  <c:v>0</c:v>
                </c:pt>
                <c:pt idx="77">
                  <c:v>0</c:v>
                </c:pt>
                <c:pt idx="78">
                  <c:v>0</c:v>
                </c:pt>
                <c:pt idx="79">
                  <c:v>0</c:v>
                </c:pt>
                <c:pt idx="80">
                  <c:v>3</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3</c:v>
                </c:pt>
                <c:pt idx="96">
                  <c:v>0</c:v>
                </c:pt>
                <c:pt idx="97">
                  <c:v>0</c:v>
                </c:pt>
                <c:pt idx="98">
                  <c:v>0</c:v>
                </c:pt>
                <c:pt idx="99">
                  <c:v>0</c:v>
                </c:pt>
                <c:pt idx="100">
                  <c:v>0</c:v>
                </c:pt>
                <c:pt idx="101">
                  <c:v>0</c:v>
                </c:pt>
                <c:pt idx="102">
                  <c:v>0</c:v>
                </c:pt>
                <c:pt idx="103">
                  <c:v>9</c:v>
                </c:pt>
                <c:pt idx="104">
                  <c:v>0</c:v>
                </c:pt>
                <c:pt idx="105">
                  <c:v>0</c:v>
                </c:pt>
                <c:pt idx="106">
                  <c:v>5</c:v>
                </c:pt>
                <c:pt idx="107">
                  <c:v>0</c:v>
                </c:pt>
                <c:pt idx="108">
                  <c:v>0</c:v>
                </c:pt>
                <c:pt idx="109">
                  <c:v>0</c:v>
                </c:pt>
                <c:pt idx="110">
                  <c:v>0</c:v>
                </c:pt>
                <c:pt idx="111">
                  <c:v>0</c:v>
                </c:pt>
                <c:pt idx="112">
                  <c:v>0</c:v>
                </c:pt>
                <c:pt idx="113">
                  <c:v>0</c:v>
                </c:pt>
                <c:pt idx="114">
                  <c:v>3</c:v>
                </c:pt>
                <c:pt idx="115">
                  <c:v>5</c:v>
                </c:pt>
                <c:pt idx="116">
                  <c:v>0</c:v>
                </c:pt>
                <c:pt idx="117">
                  <c:v>0</c:v>
                </c:pt>
                <c:pt idx="118">
                  <c:v>0</c:v>
                </c:pt>
                <c:pt idx="119">
                  <c:v>0</c:v>
                </c:pt>
                <c:pt idx="120">
                  <c:v>0</c:v>
                </c:pt>
                <c:pt idx="121">
                  <c:v>26</c:v>
                </c:pt>
                <c:pt idx="122">
                  <c:v>0</c:v>
                </c:pt>
                <c:pt idx="123">
                  <c:v>0</c:v>
                </c:pt>
                <c:pt idx="124">
                  <c:v>0</c:v>
                </c:pt>
                <c:pt idx="125">
                  <c:v>0</c:v>
                </c:pt>
                <c:pt idx="126">
                  <c:v>0</c:v>
                </c:pt>
                <c:pt idx="127">
                  <c:v>0</c:v>
                </c:pt>
                <c:pt idx="128">
                  <c:v>0</c:v>
                </c:pt>
                <c:pt idx="129">
                  <c:v>0</c:v>
                </c:pt>
                <c:pt idx="130">
                  <c:v>45</c:v>
                </c:pt>
                <c:pt idx="131">
                  <c:v>0</c:v>
                </c:pt>
                <c:pt idx="132">
                  <c:v>0</c:v>
                </c:pt>
                <c:pt idx="133">
                  <c:v>0</c:v>
                </c:pt>
                <c:pt idx="134">
                  <c:v>0</c:v>
                </c:pt>
                <c:pt idx="135">
                  <c:v>0</c:v>
                </c:pt>
                <c:pt idx="136">
                  <c:v>0</c:v>
                </c:pt>
                <c:pt idx="137">
                  <c:v>0</c:v>
                </c:pt>
                <c:pt idx="138">
                  <c:v>0</c:v>
                </c:pt>
                <c:pt idx="139">
                  <c:v>0</c:v>
                </c:pt>
                <c:pt idx="140">
                  <c:v>10</c:v>
                </c:pt>
                <c:pt idx="141">
                  <c:v>0</c:v>
                </c:pt>
                <c:pt idx="142">
                  <c:v>1</c:v>
                </c:pt>
                <c:pt idx="143">
                  <c:v>0</c:v>
                </c:pt>
                <c:pt idx="144">
                  <c:v>0</c:v>
                </c:pt>
                <c:pt idx="145">
                  <c:v>60</c:v>
                </c:pt>
                <c:pt idx="146">
                  <c:v>0</c:v>
                </c:pt>
                <c:pt idx="147">
                  <c:v>75</c:v>
                </c:pt>
                <c:pt idx="148">
                  <c:v>0</c:v>
                </c:pt>
                <c:pt idx="149">
                  <c:v>0</c:v>
                </c:pt>
                <c:pt idx="150">
                  <c:v>0</c:v>
                </c:pt>
                <c:pt idx="151">
                  <c:v>0</c:v>
                </c:pt>
                <c:pt idx="152">
                  <c:v>2</c:v>
                </c:pt>
                <c:pt idx="153">
                  <c:v>0</c:v>
                </c:pt>
                <c:pt idx="154">
                  <c:v>0</c:v>
                </c:pt>
                <c:pt idx="155">
                  <c:v>0</c:v>
                </c:pt>
                <c:pt idx="156">
                  <c:v>0</c:v>
                </c:pt>
                <c:pt idx="157">
                  <c:v>0</c:v>
                </c:pt>
                <c:pt idx="158">
                  <c:v>0</c:v>
                </c:pt>
                <c:pt idx="159">
                  <c:v>12</c:v>
                </c:pt>
                <c:pt idx="160">
                  <c:v>0</c:v>
                </c:pt>
                <c:pt idx="161">
                  <c:v>20</c:v>
                </c:pt>
                <c:pt idx="162">
                  <c:v>0</c:v>
                </c:pt>
                <c:pt idx="163">
                  <c:v>0</c:v>
                </c:pt>
                <c:pt idx="164">
                  <c:v>0</c:v>
                </c:pt>
                <c:pt idx="165">
                  <c:v>60</c:v>
                </c:pt>
                <c:pt idx="166">
                  <c:v>0</c:v>
                </c:pt>
                <c:pt idx="167">
                  <c:v>0</c:v>
                </c:pt>
                <c:pt idx="168">
                  <c:v>0</c:v>
                </c:pt>
                <c:pt idx="169">
                  <c:v>9</c:v>
                </c:pt>
                <c:pt idx="170">
                  <c:v>0</c:v>
                </c:pt>
                <c:pt idx="171">
                  <c:v>4</c:v>
                </c:pt>
                <c:pt idx="172">
                  <c:v>0</c:v>
                </c:pt>
                <c:pt idx="173">
                  <c:v>0</c:v>
                </c:pt>
                <c:pt idx="174">
                  <c:v>9</c:v>
                </c:pt>
                <c:pt idx="175">
                  <c:v>0</c:v>
                </c:pt>
                <c:pt idx="176">
                  <c:v>0</c:v>
                </c:pt>
                <c:pt idx="177">
                  <c:v>0</c:v>
                </c:pt>
                <c:pt idx="178">
                  <c:v>0</c:v>
                </c:pt>
                <c:pt idx="179">
                  <c:v>0</c:v>
                </c:pt>
                <c:pt idx="180">
                  <c:v>8</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1</c:v>
                </c:pt>
                <c:pt idx="197">
                  <c:v>0</c:v>
                </c:pt>
                <c:pt idx="198">
                  <c:v>54</c:v>
                </c:pt>
                <c:pt idx="199">
                  <c:v>5</c:v>
                </c:pt>
                <c:pt idx="200">
                  <c:v>0</c:v>
                </c:pt>
                <c:pt idx="201">
                  <c:v>0</c:v>
                </c:pt>
                <c:pt idx="202">
                  <c:v>0</c:v>
                </c:pt>
                <c:pt idx="203">
                  <c:v>0</c:v>
                </c:pt>
                <c:pt idx="204">
                  <c:v>6</c:v>
                </c:pt>
                <c:pt idx="205">
                  <c:v>0</c:v>
                </c:pt>
                <c:pt idx="206">
                  <c:v>0</c:v>
                </c:pt>
                <c:pt idx="207">
                  <c:v>0</c:v>
                </c:pt>
                <c:pt idx="208">
                  <c:v>1</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4</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5-7A31-42A4-B4D4-94C789BC4E8F}"/>
            </c:ext>
          </c:extLst>
        </c:ser>
        <c:ser>
          <c:idx val="6"/>
          <c:order val="6"/>
          <c:tx>
            <c:strRef>
              <c:f>Sheet1!$H$1</c:f>
              <c:strCache>
                <c:ptCount val="1"/>
                <c:pt idx="0">
                  <c:v>quintly Webinar - Social Media Reporting from A-Z (Published: 2016-02-03 09:10:06)</c:v>
                </c:pt>
              </c:strCache>
            </c:strRef>
          </c:tx>
          <c:spPr>
            <a:ln w="28575" cap="rnd">
              <a:solidFill>
                <a:schemeClr val="accent1">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Sheet1!$H$2:$H$248</c:f>
              <c:numCache>
                <c:formatCode>General</c:formatCode>
                <c:ptCount val="247"/>
                <c:pt idx="0">
                  <c:v>25</c:v>
                </c:pt>
                <c:pt idx="1">
                  <c:v>3</c:v>
                </c:pt>
                <c:pt idx="2">
                  <c:v>27</c:v>
                </c:pt>
                <c:pt idx="3">
                  <c:v>0</c:v>
                </c:pt>
                <c:pt idx="4">
                  <c:v>0</c:v>
                </c:pt>
                <c:pt idx="5">
                  <c:v>55</c:v>
                </c:pt>
                <c:pt idx="6">
                  <c:v>0</c:v>
                </c:pt>
                <c:pt idx="7">
                  <c:v>4</c:v>
                </c:pt>
                <c:pt idx="8">
                  <c:v>40</c:v>
                </c:pt>
                <c:pt idx="9">
                  <c:v>48</c:v>
                </c:pt>
                <c:pt idx="10">
                  <c:v>0</c:v>
                </c:pt>
                <c:pt idx="11">
                  <c:v>12</c:v>
                </c:pt>
                <c:pt idx="12">
                  <c:v>0</c:v>
                </c:pt>
                <c:pt idx="13">
                  <c:v>0</c:v>
                </c:pt>
                <c:pt idx="14">
                  <c:v>0</c:v>
                </c:pt>
                <c:pt idx="15">
                  <c:v>0</c:v>
                </c:pt>
                <c:pt idx="16">
                  <c:v>0</c:v>
                </c:pt>
                <c:pt idx="17">
                  <c:v>2</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13</c:v>
                </c:pt>
                <c:pt idx="47">
                  <c:v>0</c:v>
                </c:pt>
                <c:pt idx="48">
                  <c:v>1</c:v>
                </c:pt>
                <c:pt idx="49">
                  <c:v>0</c:v>
                </c:pt>
                <c:pt idx="50">
                  <c:v>49</c:v>
                </c:pt>
                <c:pt idx="51">
                  <c:v>0</c:v>
                </c:pt>
                <c:pt idx="52">
                  <c:v>1</c:v>
                </c:pt>
                <c:pt idx="53">
                  <c:v>23</c:v>
                </c:pt>
                <c:pt idx="54">
                  <c:v>22</c:v>
                </c:pt>
                <c:pt idx="55">
                  <c:v>0</c:v>
                </c:pt>
                <c:pt idx="56">
                  <c:v>17</c:v>
                </c:pt>
                <c:pt idx="57">
                  <c:v>3</c:v>
                </c:pt>
                <c:pt idx="58">
                  <c:v>0</c:v>
                </c:pt>
                <c:pt idx="59">
                  <c:v>0</c:v>
                </c:pt>
                <c:pt idx="60">
                  <c:v>0</c:v>
                </c:pt>
                <c:pt idx="61">
                  <c:v>0</c:v>
                </c:pt>
                <c:pt idx="62">
                  <c:v>3</c:v>
                </c:pt>
                <c:pt idx="63">
                  <c:v>0</c:v>
                </c:pt>
                <c:pt idx="64">
                  <c:v>0</c:v>
                </c:pt>
                <c:pt idx="65">
                  <c:v>0</c:v>
                </c:pt>
                <c:pt idx="66">
                  <c:v>1</c:v>
                </c:pt>
                <c:pt idx="67">
                  <c:v>0</c:v>
                </c:pt>
                <c:pt idx="68">
                  <c:v>0</c:v>
                </c:pt>
                <c:pt idx="69">
                  <c:v>6</c:v>
                </c:pt>
                <c:pt idx="70">
                  <c:v>0</c:v>
                </c:pt>
                <c:pt idx="71">
                  <c:v>2</c:v>
                </c:pt>
                <c:pt idx="72">
                  <c:v>0</c:v>
                </c:pt>
                <c:pt idx="73">
                  <c:v>0</c:v>
                </c:pt>
                <c:pt idx="74">
                  <c:v>0</c:v>
                </c:pt>
                <c:pt idx="75">
                  <c:v>0</c:v>
                </c:pt>
                <c:pt idx="76">
                  <c:v>14</c:v>
                </c:pt>
                <c:pt idx="77">
                  <c:v>0</c:v>
                </c:pt>
                <c:pt idx="78">
                  <c:v>0</c:v>
                </c:pt>
                <c:pt idx="79">
                  <c:v>0</c:v>
                </c:pt>
                <c:pt idx="80">
                  <c:v>0</c:v>
                </c:pt>
                <c:pt idx="81">
                  <c:v>0</c:v>
                </c:pt>
                <c:pt idx="82">
                  <c:v>3</c:v>
                </c:pt>
                <c:pt idx="83">
                  <c:v>0</c:v>
                </c:pt>
                <c:pt idx="84">
                  <c:v>0</c:v>
                </c:pt>
                <c:pt idx="85">
                  <c:v>35</c:v>
                </c:pt>
                <c:pt idx="86">
                  <c:v>3</c:v>
                </c:pt>
                <c:pt idx="87">
                  <c:v>0</c:v>
                </c:pt>
                <c:pt idx="88">
                  <c:v>0</c:v>
                </c:pt>
                <c:pt idx="89">
                  <c:v>0</c:v>
                </c:pt>
                <c:pt idx="90">
                  <c:v>10</c:v>
                </c:pt>
                <c:pt idx="91">
                  <c:v>1</c:v>
                </c:pt>
                <c:pt idx="92">
                  <c:v>0</c:v>
                </c:pt>
                <c:pt idx="93">
                  <c:v>0</c:v>
                </c:pt>
                <c:pt idx="94">
                  <c:v>0</c:v>
                </c:pt>
                <c:pt idx="95">
                  <c:v>6</c:v>
                </c:pt>
                <c:pt idx="96">
                  <c:v>0</c:v>
                </c:pt>
                <c:pt idx="97">
                  <c:v>0</c:v>
                </c:pt>
                <c:pt idx="98">
                  <c:v>0</c:v>
                </c:pt>
                <c:pt idx="99">
                  <c:v>0</c:v>
                </c:pt>
                <c:pt idx="100">
                  <c:v>0</c:v>
                </c:pt>
                <c:pt idx="101">
                  <c:v>0</c:v>
                </c:pt>
                <c:pt idx="102">
                  <c:v>0</c:v>
                </c:pt>
                <c:pt idx="103">
                  <c:v>6</c:v>
                </c:pt>
                <c:pt idx="104">
                  <c:v>0</c:v>
                </c:pt>
                <c:pt idx="105">
                  <c:v>0</c:v>
                </c:pt>
                <c:pt idx="106">
                  <c:v>0</c:v>
                </c:pt>
                <c:pt idx="107">
                  <c:v>11</c:v>
                </c:pt>
                <c:pt idx="108">
                  <c:v>7</c:v>
                </c:pt>
                <c:pt idx="109">
                  <c:v>13</c:v>
                </c:pt>
                <c:pt idx="110">
                  <c:v>0</c:v>
                </c:pt>
                <c:pt idx="111">
                  <c:v>0</c:v>
                </c:pt>
                <c:pt idx="112">
                  <c:v>0</c:v>
                </c:pt>
                <c:pt idx="113">
                  <c:v>0</c:v>
                </c:pt>
                <c:pt idx="114">
                  <c:v>1</c:v>
                </c:pt>
                <c:pt idx="115">
                  <c:v>0</c:v>
                </c:pt>
                <c:pt idx="116">
                  <c:v>21</c:v>
                </c:pt>
                <c:pt idx="117">
                  <c:v>0</c:v>
                </c:pt>
                <c:pt idx="118">
                  <c:v>0</c:v>
                </c:pt>
                <c:pt idx="119">
                  <c:v>0</c:v>
                </c:pt>
                <c:pt idx="120">
                  <c:v>0</c:v>
                </c:pt>
                <c:pt idx="121">
                  <c:v>70</c:v>
                </c:pt>
                <c:pt idx="122">
                  <c:v>0</c:v>
                </c:pt>
                <c:pt idx="123">
                  <c:v>0</c:v>
                </c:pt>
                <c:pt idx="124">
                  <c:v>0</c:v>
                </c:pt>
                <c:pt idx="125">
                  <c:v>3</c:v>
                </c:pt>
                <c:pt idx="126">
                  <c:v>0</c:v>
                </c:pt>
                <c:pt idx="127">
                  <c:v>0</c:v>
                </c:pt>
                <c:pt idx="128">
                  <c:v>0</c:v>
                </c:pt>
                <c:pt idx="129">
                  <c:v>0</c:v>
                </c:pt>
                <c:pt idx="130">
                  <c:v>0</c:v>
                </c:pt>
                <c:pt idx="131">
                  <c:v>0</c:v>
                </c:pt>
                <c:pt idx="132">
                  <c:v>0</c:v>
                </c:pt>
                <c:pt idx="133">
                  <c:v>0</c:v>
                </c:pt>
                <c:pt idx="134">
                  <c:v>0</c:v>
                </c:pt>
                <c:pt idx="135">
                  <c:v>0</c:v>
                </c:pt>
                <c:pt idx="136">
                  <c:v>5</c:v>
                </c:pt>
                <c:pt idx="137">
                  <c:v>1</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48</c:v>
                </c:pt>
                <c:pt idx="160">
                  <c:v>2</c:v>
                </c:pt>
                <c:pt idx="161">
                  <c:v>0</c:v>
                </c:pt>
                <c:pt idx="162">
                  <c:v>1</c:v>
                </c:pt>
                <c:pt idx="163">
                  <c:v>0</c:v>
                </c:pt>
                <c:pt idx="164">
                  <c:v>0</c:v>
                </c:pt>
                <c:pt idx="165">
                  <c:v>0</c:v>
                </c:pt>
                <c:pt idx="166">
                  <c:v>0</c:v>
                </c:pt>
                <c:pt idx="167">
                  <c:v>0</c:v>
                </c:pt>
                <c:pt idx="168">
                  <c:v>0</c:v>
                </c:pt>
                <c:pt idx="169">
                  <c:v>0</c:v>
                </c:pt>
                <c:pt idx="170">
                  <c:v>29</c:v>
                </c:pt>
                <c:pt idx="171">
                  <c:v>0</c:v>
                </c:pt>
                <c:pt idx="172">
                  <c:v>0</c:v>
                </c:pt>
                <c:pt idx="173">
                  <c:v>0</c:v>
                </c:pt>
                <c:pt idx="174">
                  <c:v>0</c:v>
                </c:pt>
                <c:pt idx="175">
                  <c:v>3</c:v>
                </c:pt>
                <c:pt idx="176">
                  <c:v>0</c:v>
                </c:pt>
                <c:pt idx="177">
                  <c:v>0</c:v>
                </c:pt>
                <c:pt idx="178">
                  <c:v>0</c:v>
                </c:pt>
                <c:pt idx="179">
                  <c:v>0</c:v>
                </c:pt>
                <c:pt idx="180">
                  <c:v>35</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7</c:v>
                </c:pt>
                <c:pt idx="200">
                  <c:v>0</c:v>
                </c:pt>
                <c:pt idx="201">
                  <c:v>1</c:v>
                </c:pt>
                <c:pt idx="202">
                  <c:v>0</c:v>
                </c:pt>
                <c:pt idx="203">
                  <c:v>0</c:v>
                </c:pt>
                <c:pt idx="204">
                  <c:v>1</c:v>
                </c:pt>
                <c:pt idx="205">
                  <c:v>0</c:v>
                </c:pt>
                <c:pt idx="206">
                  <c:v>0</c:v>
                </c:pt>
                <c:pt idx="207">
                  <c:v>15</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3</c:v>
                </c:pt>
                <c:pt idx="224">
                  <c:v>0</c:v>
                </c:pt>
                <c:pt idx="225">
                  <c:v>0</c:v>
                </c:pt>
                <c:pt idx="226">
                  <c:v>0</c:v>
                </c:pt>
                <c:pt idx="227">
                  <c:v>0</c:v>
                </c:pt>
                <c:pt idx="228">
                  <c:v>0</c:v>
                </c:pt>
                <c:pt idx="229">
                  <c:v>0</c:v>
                </c:pt>
                <c:pt idx="230">
                  <c:v>0</c:v>
                </c:pt>
                <c:pt idx="231">
                  <c:v>0</c:v>
                </c:pt>
                <c:pt idx="232">
                  <c:v>3</c:v>
                </c:pt>
                <c:pt idx="233">
                  <c:v>0</c:v>
                </c:pt>
                <c:pt idx="234">
                  <c:v>0</c:v>
                </c:pt>
                <c:pt idx="235">
                  <c:v>0</c:v>
                </c:pt>
                <c:pt idx="236">
                  <c:v>0</c:v>
                </c:pt>
                <c:pt idx="237">
                  <c:v>0</c:v>
                </c:pt>
                <c:pt idx="238">
                  <c:v>0</c:v>
                </c:pt>
                <c:pt idx="239">
                  <c:v>3</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6-7A31-42A4-B4D4-94C789BC4E8F}"/>
            </c:ext>
          </c:extLst>
        </c:ser>
        <c:ser>
          <c:idx val="7"/>
          <c:order val="7"/>
          <c:tx>
            <c:strRef>
              <c:f>Sheet1!$I$1</c:f>
              <c:strCache>
                <c:ptCount val="1"/>
                <c:pt idx="0">
                  <c:v>quintly The Data-Driven Mindset Webinar (Published: 2019-02-13 16:57:04)</c:v>
                </c:pt>
              </c:strCache>
            </c:strRef>
          </c:tx>
          <c:spPr>
            <a:ln w="28575" cap="rnd">
              <a:solidFill>
                <a:schemeClr val="accent2">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Sheet1!$I$2:$I$248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39</c:v>
                </c:pt>
                <c:pt idx="59">
                  <c:v>95</c:v>
                </c:pt>
                <c:pt idx="60">
                  <c:v>61</c:v>
                </c:pt>
                <c:pt idx="61">
                  <c:v>1</c:v>
                </c:pt>
                <c:pt idx="62">
                  <c:v>5</c:v>
                </c:pt>
                <c:pt idx="63">
                  <c:v>0</c:v>
                </c:pt>
                <c:pt idx="64">
                  <c:v>2</c:v>
                </c:pt>
                <c:pt idx="65">
                  <c:v>5</c:v>
                </c:pt>
                <c:pt idx="66">
                  <c:v>7</c:v>
                </c:pt>
                <c:pt idx="67">
                  <c:v>0</c:v>
                </c:pt>
                <c:pt idx="68">
                  <c:v>0</c:v>
                </c:pt>
                <c:pt idx="69">
                  <c:v>0</c:v>
                </c:pt>
                <c:pt idx="70">
                  <c:v>2</c:v>
                </c:pt>
                <c:pt idx="71">
                  <c:v>45</c:v>
                </c:pt>
                <c:pt idx="72">
                  <c:v>3</c:v>
                </c:pt>
                <c:pt idx="73">
                  <c:v>1</c:v>
                </c:pt>
                <c:pt idx="74">
                  <c:v>2</c:v>
                </c:pt>
                <c:pt idx="75">
                  <c:v>0</c:v>
                </c:pt>
                <c:pt idx="76">
                  <c:v>19</c:v>
                </c:pt>
                <c:pt idx="77">
                  <c:v>1</c:v>
                </c:pt>
                <c:pt idx="78">
                  <c:v>0</c:v>
                </c:pt>
                <c:pt idx="79">
                  <c:v>0</c:v>
                </c:pt>
                <c:pt idx="80">
                  <c:v>0</c:v>
                </c:pt>
                <c:pt idx="81">
                  <c:v>1</c:v>
                </c:pt>
                <c:pt idx="82">
                  <c:v>0</c:v>
                </c:pt>
                <c:pt idx="83">
                  <c:v>0</c:v>
                </c:pt>
                <c:pt idx="84">
                  <c:v>0</c:v>
                </c:pt>
                <c:pt idx="85">
                  <c:v>0</c:v>
                </c:pt>
                <c:pt idx="86">
                  <c:v>0</c:v>
                </c:pt>
                <c:pt idx="87">
                  <c:v>0</c:v>
                </c:pt>
                <c:pt idx="88">
                  <c:v>0</c:v>
                </c:pt>
                <c:pt idx="89">
                  <c:v>0</c:v>
                </c:pt>
                <c:pt idx="90">
                  <c:v>0</c:v>
                </c:pt>
                <c:pt idx="91">
                  <c:v>0</c:v>
                </c:pt>
                <c:pt idx="92">
                  <c:v>0</c:v>
                </c:pt>
                <c:pt idx="93">
                  <c:v>28</c:v>
                </c:pt>
                <c:pt idx="94">
                  <c:v>4</c:v>
                </c:pt>
                <c:pt idx="95">
                  <c:v>0</c:v>
                </c:pt>
                <c:pt idx="96">
                  <c:v>0</c:v>
                </c:pt>
                <c:pt idx="97">
                  <c:v>0</c:v>
                </c:pt>
                <c:pt idx="98">
                  <c:v>0</c:v>
                </c:pt>
                <c:pt idx="99">
                  <c:v>0</c:v>
                </c:pt>
                <c:pt idx="100">
                  <c:v>16</c:v>
                </c:pt>
                <c:pt idx="101">
                  <c:v>1</c:v>
                </c:pt>
                <c:pt idx="102">
                  <c:v>0</c:v>
                </c:pt>
                <c:pt idx="103">
                  <c:v>0</c:v>
                </c:pt>
                <c:pt idx="104">
                  <c:v>0</c:v>
                </c:pt>
                <c:pt idx="105">
                  <c:v>0</c:v>
                </c:pt>
                <c:pt idx="106">
                  <c:v>0</c:v>
                </c:pt>
                <c:pt idx="107">
                  <c:v>0</c:v>
                </c:pt>
                <c:pt idx="108">
                  <c:v>0</c:v>
                </c:pt>
                <c:pt idx="109">
                  <c:v>0</c:v>
                </c:pt>
                <c:pt idx="110">
                  <c:v>0</c:v>
                </c:pt>
                <c:pt idx="111">
                  <c:v>0</c:v>
                </c:pt>
                <c:pt idx="112">
                  <c:v>10</c:v>
                </c:pt>
                <c:pt idx="113">
                  <c:v>0</c:v>
                </c:pt>
                <c:pt idx="114">
                  <c:v>0</c:v>
                </c:pt>
                <c:pt idx="115">
                  <c:v>34</c:v>
                </c:pt>
                <c:pt idx="116">
                  <c:v>36</c:v>
                </c:pt>
                <c:pt idx="117">
                  <c:v>0</c:v>
                </c:pt>
                <c:pt idx="118">
                  <c:v>0</c:v>
                </c:pt>
                <c:pt idx="119">
                  <c:v>4</c:v>
                </c:pt>
                <c:pt idx="120">
                  <c:v>10</c:v>
                </c:pt>
                <c:pt idx="121">
                  <c:v>0</c:v>
                </c:pt>
                <c:pt idx="122">
                  <c:v>14</c:v>
                </c:pt>
                <c:pt idx="123">
                  <c:v>1</c:v>
                </c:pt>
                <c:pt idx="124">
                  <c:v>2</c:v>
                </c:pt>
                <c:pt idx="125">
                  <c:v>4</c:v>
                </c:pt>
                <c:pt idx="126">
                  <c:v>18</c:v>
                </c:pt>
                <c:pt idx="127">
                  <c:v>9</c:v>
                </c:pt>
                <c:pt idx="128">
                  <c:v>0</c:v>
                </c:pt>
                <c:pt idx="129">
                  <c:v>0</c:v>
                </c:pt>
                <c:pt idx="130">
                  <c:v>0</c:v>
                </c:pt>
                <c:pt idx="131">
                  <c:v>0</c:v>
                </c:pt>
                <c:pt idx="132">
                  <c:v>23</c:v>
                </c:pt>
                <c:pt idx="133">
                  <c:v>0</c:v>
                </c:pt>
                <c:pt idx="134">
                  <c:v>0</c:v>
                </c:pt>
                <c:pt idx="135">
                  <c:v>0</c:v>
                </c:pt>
                <c:pt idx="136">
                  <c:v>0</c:v>
                </c:pt>
                <c:pt idx="137">
                  <c:v>0</c:v>
                </c:pt>
                <c:pt idx="138">
                  <c:v>0</c:v>
                </c:pt>
                <c:pt idx="139">
                  <c:v>6</c:v>
                </c:pt>
                <c:pt idx="140">
                  <c:v>0</c:v>
                </c:pt>
                <c:pt idx="141">
                  <c:v>0</c:v>
                </c:pt>
                <c:pt idx="142">
                  <c:v>0</c:v>
                </c:pt>
                <c:pt idx="143">
                  <c:v>0</c:v>
                </c:pt>
                <c:pt idx="144">
                  <c:v>0</c:v>
                </c:pt>
                <c:pt idx="145">
                  <c:v>0</c:v>
                </c:pt>
                <c:pt idx="146">
                  <c:v>0</c:v>
                </c:pt>
                <c:pt idx="147">
                  <c:v>0</c:v>
                </c:pt>
                <c:pt idx="148">
                  <c:v>62</c:v>
                </c:pt>
                <c:pt idx="149">
                  <c:v>62</c:v>
                </c:pt>
                <c:pt idx="150">
                  <c:v>0</c:v>
                </c:pt>
                <c:pt idx="151">
                  <c:v>0</c:v>
                </c:pt>
                <c:pt idx="152">
                  <c:v>0</c:v>
                </c:pt>
                <c:pt idx="153">
                  <c:v>0</c:v>
                </c:pt>
                <c:pt idx="154">
                  <c:v>0</c:v>
                </c:pt>
                <c:pt idx="155">
                  <c:v>0</c:v>
                </c:pt>
                <c:pt idx="156">
                  <c:v>0</c:v>
                </c:pt>
                <c:pt idx="157">
                  <c:v>0</c:v>
                </c:pt>
                <c:pt idx="158">
                  <c:v>0</c:v>
                </c:pt>
                <c:pt idx="159">
                  <c:v>0</c:v>
                </c:pt>
                <c:pt idx="160">
                  <c:v>0</c:v>
                </c:pt>
                <c:pt idx="161">
                  <c:v>1</c:v>
                </c:pt>
                <c:pt idx="162">
                  <c:v>0</c:v>
                </c:pt>
                <c:pt idx="163">
                  <c:v>0</c:v>
                </c:pt>
                <c:pt idx="164">
                  <c:v>0</c:v>
                </c:pt>
                <c:pt idx="165">
                  <c:v>0</c:v>
                </c:pt>
                <c:pt idx="166">
                  <c:v>0</c:v>
                </c:pt>
                <c:pt idx="167">
                  <c:v>0</c:v>
                </c:pt>
                <c:pt idx="168">
                  <c:v>0</c:v>
                </c:pt>
                <c:pt idx="169">
                  <c:v>0</c:v>
                </c:pt>
                <c:pt idx="170">
                  <c:v>0</c:v>
                </c:pt>
                <c:pt idx="171">
                  <c:v>62</c:v>
                </c:pt>
                <c:pt idx="172">
                  <c:v>0</c:v>
                </c:pt>
                <c:pt idx="173">
                  <c:v>0</c:v>
                </c:pt>
                <c:pt idx="174">
                  <c:v>5</c:v>
                </c:pt>
                <c:pt idx="175">
                  <c:v>0</c:v>
                </c:pt>
                <c:pt idx="176">
                  <c:v>0</c:v>
                </c:pt>
                <c:pt idx="177">
                  <c:v>0</c:v>
                </c:pt>
                <c:pt idx="178">
                  <c:v>0</c:v>
                </c:pt>
                <c:pt idx="179">
                  <c:v>0</c:v>
                </c:pt>
                <c:pt idx="180">
                  <c:v>0</c:v>
                </c:pt>
                <c:pt idx="181">
                  <c:v>0</c:v>
                </c:pt>
                <c:pt idx="182">
                  <c:v>0</c:v>
                </c:pt>
                <c:pt idx="183">
                  <c:v>1</c:v>
                </c:pt>
                <c:pt idx="184">
                  <c:v>8</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7-7A31-42A4-B4D4-94C789BC4E8F}"/>
            </c:ext>
          </c:extLst>
        </c:ser>
        <c:ser>
          <c:idx val="8"/>
          <c:order val="8"/>
          <c:tx>
            <c:strRef>
              <c:f>Sheet1!$J$1</c:f>
              <c:strCache>
                <c:ptCount val="1"/>
                <c:pt idx="0">
                  <c:v>quintly Webinar: How to analyze Instagram stories (Published: 2018-10-31 11:40:56)</c:v>
                </c:pt>
              </c:strCache>
            </c:strRef>
          </c:tx>
          <c:spPr>
            <a:ln w="28575" cap="rnd">
              <a:solidFill>
                <a:schemeClr val="accent3">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Sheet1!$J$2:$J$248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22</c:v>
                </c:pt>
                <c:pt idx="44">
                  <c:v>171</c:v>
                </c:pt>
                <c:pt idx="45">
                  <c:v>27</c:v>
                </c:pt>
                <c:pt idx="46">
                  <c:v>3</c:v>
                </c:pt>
                <c:pt idx="47">
                  <c:v>2</c:v>
                </c:pt>
                <c:pt idx="48">
                  <c:v>2</c:v>
                </c:pt>
                <c:pt idx="49">
                  <c:v>0</c:v>
                </c:pt>
                <c:pt idx="50">
                  <c:v>5</c:v>
                </c:pt>
                <c:pt idx="51">
                  <c:v>8</c:v>
                </c:pt>
                <c:pt idx="52">
                  <c:v>8</c:v>
                </c:pt>
                <c:pt idx="53">
                  <c:v>3</c:v>
                </c:pt>
                <c:pt idx="54">
                  <c:v>8</c:v>
                </c:pt>
                <c:pt idx="55">
                  <c:v>14</c:v>
                </c:pt>
                <c:pt idx="56">
                  <c:v>11</c:v>
                </c:pt>
                <c:pt idx="57">
                  <c:v>0</c:v>
                </c:pt>
                <c:pt idx="58">
                  <c:v>3</c:v>
                </c:pt>
                <c:pt idx="59">
                  <c:v>0</c:v>
                </c:pt>
                <c:pt idx="60">
                  <c:v>0</c:v>
                </c:pt>
                <c:pt idx="61">
                  <c:v>22</c:v>
                </c:pt>
                <c:pt idx="62">
                  <c:v>1</c:v>
                </c:pt>
                <c:pt idx="63">
                  <c:v>11</c:v>
                </c:pt>
                <c:pt idx="64">
                  <c:v>0</c:v>
                </c:pt>
                <c:pt idx="65">
                  <c:v>8</c:v>
                </c:pt>
                <c:pt idx="66">
                  <c:v>0</c:v>
                </c:pt>
                <c:pt idx="67">
                  <c:v>3</c:v>
                </c:pt>
                <c:pt idx="68">
                  <c:v>0</c:v>
                </c:pt>
                <c:pt idx="69">
                  <c:v>4</c:v>
                </c:pt>
                <c:pt idx="70">
                  <c:v>0</c:v>
                </c:pt>
                <c:pt idx="71">
                  <c:v>0</c:v>
                </c:pt>
                <c:pt idx="72">
                  <c:v>0</c:v>
                </c:pt>
                <c:pt idx="73">
                  <c:v>27</c:v>
                </c:pt>
                <c:pt idx="74">
                  <c:v>11</c:v>
                </c:pt>
                <c:pt idx="75">
                  <c:v>0</c:v>
                </c:pt>
                <c:pt idx="76">
                  <c:v>0</c:v>
                </c:pt>
                <c:pt idx="77">
                  <c:v>0</c:v>
                </c:pt>
                <c:pt idx="78">
                  <c:v>0</c:v>
                </c:pt>
                <c:pt idx="79">
                  <c:v>0</c:v>
                </c:pt>
                <c:pt idx="80">
                  <c:v>1</c:v>
                </c:pt>
                <c:pt idx="81">
                  <c:v>0</c:v>
                </c:pt>
                <c:pt idx="82">
                  <c:v>8</c:v>
                </c:pt>
                <c:pt idx="83">
                  <c:v>3</c:v>
                </c:pt>
                <c:pt idx="84">
                  <c:v>38</c:v>
                </c:pt>
                <c:pt idx="85">
                  <c:v>37</c:v>
                </c:pt>
                <c:pt idx="86">
                  <c:v>3</c:v>
                </c:pt>
                <c:pt idx="87">
                  <c:v>19</c:v>
                </c:pt>
                <c:pt idx="88">
                  <c:v>0</c:v>
                </c:pt>
                <c:pt idx="89">
                  <c:v>16</c:v>
                </c:pt>
                <c:pt idx="90">
                  <c:v>6</c:v>
                </c:pt>
                <c:pt idx="91">
                  <c:v>0</c:v>
                </c:pt>
                <c:pt idx="92">
                  <c:v>0</c:v>
                </c:pt>
                <c:pt idx="93">
                  <c:v>0</c:v>
                </c:pt>
                <c:pt idx="94">
                  <c:v>2</c:v>
                </c:pt>
                <c:pt idx="95">
                  <c:v>0</c:v>
                </c:pt>
                <c:pt idx="96">
                  <c:v>0</c:v>
                </c:pt>
                <c:pt idx="97">
                  <c:v>1</c:v>
                </c:pt>
                <c:pt idx="98">
                  <c:v>1</c:v>
                </c:pt>
                <c:pt idx="99">
                  <c:v>0</c:v>
                </c:pt>
                <c:pt idx="100">
                  <c:v>0</c:v>
                </c:pt>
                <c:pt idx="101">
                  <c:v>2</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4</c:v>
                </c:pt>
                <c:pt idx="122">
                  <c:v>0</c:v>
                </c:pt>
                <c:pt idx="123">
                  <c:v>0</c:v>
                </c:pt>
                <c:pt idx="124">
                  <c:v>0</c:v>
                </c:pt>
                <c:pt idx="125">
                  <c:v>0</c:v>
                </c:pt>
                <c:pt idx="126">
                  <c:v>0</c:v>
                </c:pt>
                <c:pt idx="127">
                  <c:v>0</c:v>
                </c:pt>
                <c:pt idx="128">
                  <c:v>0</c:v>
                </c:pt>
                <c:pt idx="129">
                  <c:v>0</c:v>
                </c:pt>
                <c:pt idx="130">
                  <c:v>0</c:v>
                </c:pt>
                <c:pt idx="131">
                  <c:v>0</c:v>
                </c:pt>
                <c:pt idx="132">
                  <c:v>1</c:v>
                </c:pt>
                <c:pt idx="133">
                  <c:v>0</c:v>
                </c:pt>
                <c:pt idx="134">
                  <c:v>0</c:v>
                </c:pt>
                <c:pt idx="135">
                  <c:v>0</c:v>
                </c:pt>
                <c:pt idx="136">
                  <c:v>0</c:v>
                </c:pt>
                <c:pt idx="137">
                  <c:v>0</c:v>
                </c:pt>
                <c:pt idx="138">
                  <c:v>0</c:v>
                </c:pt>
                <c:pt idx="139">
                  <c:v>0</c:v>
                </c:pt>
                <c:pt idx="140">
                  <c:v>0</c:v>
                </c:pt>
                <c:pt idx="141">
                  <c:v>5</c:v>
                </c:pt>
                <c:pt idx="142">
                  <c:v>9</c:v>
                </c:pt>
                <c:pt idx="143">
                  <c:v>0</c:v>
                </c:pt>
                <c:pt idx="144">
                  <c:v>1</c:v>
                </c:pt>
                <c:pt idx="145">
                  <c:v>0</c:v>
                </c:pt>
                <c:pt idx="146">
                  <c:v>0</c:v>
                </c:pt>
                <c:pt idx="147">
                  <c:v>0</c:v>
                </c:pt>
                <c:pt idx="148">
                  <c:v>1</c:v>
                </c:pt>
                <c:pt idx="149">
                  <c:v>0</c:v>
                </c:pt>
                <c:pt idx="150">
                  <c:v>0</c:v>
                </c:pt>
                <c:pt idx="151">
                  <c:v>0</c:v>
                </c:pt>
                <c:pt idx="152">
                  <c:v>0</c:v>
                </c:pt>
                <c:pt idx="153">
                  <c:v>0</c:v>
                </c:pt>
                <c:pt idx="154">
                  <c:v>5</c:v>
                </c:pt>
                <c:pt idx="155">
                  <c:v>0</c:v>
                </c:pt>
                <c:pt idx="156">
                  <c:v>0</c:v>
                </c:pt>
                <c:pt idx="157">
                  <c:v>0</c:v>
                </c:pt>
                <c:pt idx="158">
                  <c:v>0</c:v>
                </c:pt>
                <c:pt idx="159">
                  <c:v>0</c:v>
                </c:pt>
                <c:pt idx="160">
                  <c:v>10</c:v>
                </c:pt>
                <c:pt idx="161">
                  <c:v>0</c:v>
                </c:pt>
                <c:pt idx="162">
                  <c:v>0</c:v>
                </c:pt>
                <c:pt idx="163">
                  <c:v>0</c:v>
                </c:pt>
                <c:pt idx="164">
                  <c:v>18</c:v>
                </c:pt>
                <c:pt idx="165">
                  <c:v>0</c:v>
                </c:pt>
                <c:pt idx="166">
                  <c:v>0</c:v>
                </c:pt>
                <c:pt idx="167">
                  <c:v>9</c:v>
                </c:pt>
                <c:pt idx="168">
                  <c:v>0</c:v>
                </c:pt>
                <c:pt idx="169">
                  <c:v>0</c:v>
                </c:pt>
                <c:pt idx="170">
                  <c:v>21</c:v>
                </c:pt>
                <c:pt idx="171">
                  <c:v>21</c:v>
                </c:pt>
                <c:pt idx="172">
                  <c:v>0</c:v>
                </c:pt>
                <c:pt idx="173">
                  <c:v>0</c:v>
                </c:pt>
                <c:pt idx="174">
                  <c:v>0</c:v>
                </c:pt>
                <c:pt idx="175">
                  <c:v>0</c:v>
                </c:pt>
                <c:pt idx="176">
                  <c:v>0</c:v>
                </c:pt>
                <c:pt idx="177">
                  <c:v>0</c:v>
                </c:pt>
                <c:pt idx="178">
                  <c:v>0</c:v>
                </c:pt>
                <c:pt idx="179">
                  <c:v>0</c:v>
                </c:pt>
                <c:pt idx="180">
                  <c:v>0</c:v>
                </c:pt>
                <c:pt idx="181">
                  <c:v>0</c:v>
                </c:pt>
                <c:pt idx="182">
                  <c:v>0</c:v>
                </c:pt>
                <c:pt idx="183">
                  <c:v>8</c:v>
                </c:pt>
                <c:pt idx="184">
                  <c:v>22</c:v>
                </c:pt>
                <c:pt idx="185">
                  <c:v>0</c:v>
                </c:pt>
                <c:pt idx="186">
                  <c:v>0</c:v>
                </c:pt>
                <c:pt idx="187">
                  <c:v>0</c:v>
                </c:pt>
                <c:pt idx="188">
                  <c:v>0</c:v>
                </c:pt>
                <c:pt idx="189">
                  <c:v>21</c:v>
                </c:pt>
                <c:pt idx="190">
                  <c:v>0</c:v>
                </c:pt>
                <c:pt idx="191">
                  <c:v>6</c:v>
                </c:pt>
                <c:pt idx="192">
                  <c:v>0</c:v>
                </c:pt>
                <c:pt idx="193">
                  <c:v>4</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1</c:v>
                </c:pt>
                <c:pt idx="208">
                  <c:v>0</c:v>
                </c:pt>
                <c:pt idx="209">
                  <c:v>0</c:v>
                </c:pt>
                <c:pt idx="210">
                  <c:v>0</c:v>
                </c:pt>
                <c:pt idx="211">
                  <c:v>0</c:v>
                </c:pt>
                <c:pt idx="212">
                  <c:v>0</c:v>
                </c:pt>
                <c:pt idx="213">
                  <c:v>10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2</c:v>
                </c:pt>
                <c:pt idx="230">
                  <c:v>0</c:v>
                </c:pt>
                <c:pt idx="231">
                  <c:v>0</c:v>
                </c:pt>
                <c:pt idx="232">
                  <c:v>0</c:v>
                </c:pt>
                <c:pt idx="233">
                  <c:v>0</c:v>
                </c:pt>
                <c:pt idx="234">
                  <c:v>0</c:v>
                </c:pt>
                <c:pt idx="235">
                  <c:v>0</c:v>
                </c:pt>
                <c:pt idx="236">
                  <c:v>0</c:v>
                </c:pt>
                <c:pt idx="237">
                  <c:v>0</c:v>
                </c:pt>
                <c:pt idx="238">
                  <c:v>0</c:v>
                </c:pt>
                <c:pt idx="239">
                  <c:v>19</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8-7A31-42A4-B4D4-94C789BC4E8F}"/>
            </c:ext>
          </c:extLst>
        </c:ser>
        <c:ser>
          <c:idx val="9"/>
          <c:order val="9"/>
          <c:tx>
            <c:strRef>
              <c:f>Sheet1!$K$1</c:f>
              <c:strCache>
                <c:ptCount val="1"/>
                <c:pt idx="0">
                  <c:v>quintly A deep dive into quintly: powerful social media analytics platform (Published: 2021-08-03 14:26:11)</c:v>
                </c:pt>
              </c:strCache>
            </c:strRef>
          </c:tx>
          <c:spPr>
            <a:ln w="28575" cap="rnd">
              <a:solidFill>
                <a:schemeClr val="accent4">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Sheet1!$K$2:$K$248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164</c:v>
                </c:pt>
                <c:pt idx="188">
                  <c:v>70</c:v>
                </c:pt>
                <c:pt idx="189">
                  <c:v>150</c:v>
                </c:pt>
                <c:pt idx="190">
                  <c:v>120</c:v>
                </c:pt>
                <c:pt idx="191">
                  <c:v>127</c:v>
                </c:pt>
                <c:pt idx="192">
                  <c:v>125</c:v>
                </c:pt>
                <c:pt idx="193">
                  <c:v>166</c:v>
                </c:pt>
                <c:pt idx="194">
                  <c:v>141</c:v>
                </c:pt>
                <c:pt idx="195">
                  <c:v>189</c:v>
                </c:pt>
                <c:pt idx="196">
                  <c:v>114</c:v>
                </c:pt>
                <c:pt idx="197">
                  <c:v>145</c:v>
                </c:pt>
                <c:pt idx="198">
                  <c:v>162</c:v>
                </c:pt>
                <c:pt idx="199">
                  <c:v>228</c:v>
                </c:pt>
                <c:pt idx="200">
                  <c:v>151</c:v>
                </c:pt>
                <c:pt idx="201">
                  <c:v>181</c:v>
                </c:pt>
                <c:pt idx="202">
                  <c:v>159</c:v>
                </c:pt>
                <c:pt idx="203">
                  <c:v>145</c:v>
                </c:pt>
                <c:pt idx="204">
                  <c:v>231</c:v>
                </c:pt>
                <c:pt idx="205">
                  <c:v>125</c:v>
                </c:pt>
                <c:pt idx="206">
                  <c:v>169</c:v>
                </c:pt>
                <c:pt idx="207">
                  <c:v>135</c:v>
                </c:pt>
                <c:pt idx="208">
                  <c:v>78</c:v>
                </c:pt>
                <c:pt idx="209">
                  <c:v>143</c:v>
                </c:pt>
                <c:pt idx="210">
                  <c:v>198</c:v>
                </c:pt>
                <c:pt idx="211">
                  <c:v>162</c:v>
                </c:pt>
                <c:pt idx="212">
                  <c:v>121</c:v>
                </c:pt>
                <c:pt idx="213">
                  <c:v>191</c:v>
                </c:pt>
                <c:pt idx="214">
                  <c:v>157</c:v>
                </c:pt>
                <c:pt idx="215">
                  <c:v>128</c:v>
                </c:pt>
                <c:pt idx="216">
                  <c:v>166</c:v>
                </c:pt>
                <c:pt idx="217">
                  <c:v>203</c:v>
                </c:pt>
                <c:pt idx="218">
                  <c:v>81</c:v>
                </c:pt>
                <c:pt idx="219">
                  <c:v>158</c:v>
                </c:pt>
                <c:pt idx="220">
                  <c:v>135</c:v>
                </c:pt>
                <c:pt idx="221">
                  <c:v>92</c:v>
                </c:pt>
                <c:pt idx="222">
                  <c:v>208</c:v>
                </c:pt>
                <c:pt idx="223">
                  <c:v>147</c:v>
                </c:pt>
                <c:pt idx="224">
                  <c:v>161</c:v>
                </c:pt>
                <c:pt idx="225">
                  <c:v>123</c:v>
                </c:pt>
                <c:pt idx="226">
                  <c:v>109</c:v>
                </c:pt>
                <c:pt idx="227">
                  <c:v>93</c:v>
                </c:pt>
                <c:pt idx="228">
                  <c:v>159</c:v>
                </c:pt>
                <c:pt idx="229">
                  <c:v>124</c:v>
                </c:pt>
                <c:pt idx="230">
                  <c:v>64</c:v>
                </c:pt>
                <c:pt idx="231">
                  <c:v>100</c:v>
                </c:pt>
                <c:pt idx="232">
                  <c:v>95</c:v>
                </c:pt>
                <c:pt idx="233">
                  <c:v>64</c:v>
                </c:pt>
                <c:pt idx="234">
                  <c:v>99</c:v>
                </c:pt>
                <c:pt idx="235">
                  <c:v>120</c:v>
                </c:pt>
                <c:pt idx="236">
                  <c:v>106</c:v>
                </c:pt>
                <c:pt idx="237">
                  <c:v>86</c:v>
                </c:pt>
                <c:pt idx="238">
                  <c:v>137</c:v>
                </c:pt>
                <c:pt idx="239">
                  <c:v>123</c:v>
                </c:pt>
                <c:pt idx="240">
                  <c:v>156</c:v>
                </c:pt>
                <c:pt idx="241">
                  <c:v>113</c:v>
                </c:pt>
                <c:pt idx="242">
                  <c:v>106</c:v>
                </c:pt>
                <c:pt idx="243">
                  <c:v>21</c:v>
                </c:pt>
                <c:pt idx="244">
                  <c:v>44</c:v>
                </c:pt>
                <c:pt idx="245">
                  <c:v>34</c:v>
                </c:pt>
                <c:pt idx="246">
                  <c:v>18</c:v>
                </c:pt>
              </c:numCache>
            </c:numRef>
          </c:val>
          <c:smooth val="0"/>
          <c:extLst>
            <c:ext xmlns:c16="http://schemas.microsoft.com/office/drawing/2014/chart" uri="{C3380CC4-5D6E-409C-BE32-E72D297353CC}">
              <c16:uniqueId val="{00000009-7A31-42A4-B4D4-94C789BC4E8F}"/>
            </c:ext>
          </c:extLst>
        </c:ser>
        <c:dLbls>
          <c:showLegendKey val="0"/>
          <c:showVal val="0"/>
          <c:showCatName val="0"/>
          <c:showSerName val="0"/>
          <c:showPercent val="0"/>
          <c:showBubbleSize val="0"/>
        </c:dLbls>
        <c:smooth val="0"/>
        <c:axId val="485824496"/>
        <c:axId val="485829416"/>
      </c:lineChart>
      <c:dateAx>
        <c:axId val="485824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29416"/>
        <c:crosses val="autoZero"/>
        <c:auto val="1"/>
        <c:lblOffset val="100"/>
        <c:baseTimeUnit val="days"/>
      </c:dateAx>
      <c:valAx>
        <c:axId val="48582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2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Not subscribed</c:v>
                </c:pt>
              </c:strCache>
            </c:strRef>
          </c:tx>
          <c:spPr>
            <a:ln w="28575" cap="rnd">
              <a:solidFill>
                <a:schemeClr val="accent1"/>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Sheet1!$B$2:$B$248</c:f>
              <c:numCache>
                <c:formatCode>General</c:formatCode>
                <c:ptCount val="247"/>
                <c:pt idx="0">
                  <c:v>104</c:v>
                </c:pt>
                <c:pt idx="1">
                  <c:v>146</c:v>
                </c:pt>
                <c:pt idx="2">
                  <c:v>141</c:v>
                </c:pt>
                <c:pt idx="3">
                  <c:v>195</c:v>
                </c:pt>
                <c:pt idx="4">
                  <c:v>241</c:v>
                </c:pt>
                <c:pt idx="5">
                  <c:v>146</c:v>
                </c:pt>
                <c:pt idx="6">
                  <c:v>134</c:v>
                </c:pt>
                <c:pt idx="7">
                  <c:v>146</c:v>
                </c:pt>
                <c:pt idx="8">
                  <c:v>121</c:v>
                </c:pt>
                <c:pt idx="9">
                  <c:v>170</c:v>
                </c:pt>
                <c:pt idx="10">
                  <c:v>196</c:v>
                </c:pt>
                <c:pt idx="11">
                  <c:v>188</c:v>
                </c:pt>
                <c:pt idx="12">
                  <c:v>100</c:v>
                </c:pt>
                <c:pt idx="13">
                  <c:v>145</c:v>
                </c:pt>
                <c:pt idx="14">
                  <c:v>132</c:v>
                </c:pt>
                <c:pt idx="15">
                  <c:v>134</c:v>
                </c:pt>
                <c:pt idx="16">
                  <c:v>120</c:v>
                </c:pt>
                <c:pt idx="17">
                  <c:v>91</c:v>
                </c:pt>
                <c:pt idx="18">
                  <c:v>80</c:v>
                </c:pt>
                <c:pt idx="19">
                  <c:v>78</c:v>
                </c:pt>
                <c:pt idx="20">
                  <c:v>86</c:v>
                </c:pt>
                <c:pt idx="21">
                  <c:v>95</c:v>
                </c:pt>
                <c:pt idx="22">
                  <c:v>117</c:v>
                </c:pt>
                <c:pt idx="23">
                  <c:v>98</c:v>
                </c:pt>
                <c:pt idx="24">
                  <c:v>66</c:v>
                </c:pt>
                <c:pt idx="25">
                  <c:v>98</c:v>
                </c:pt>
                <c:pt idx="26">
                  <c:v>81</c:v>
                </c:pt>
                <c:pt idx="27">
                  <c:v>130</c:v>
                </c:pt>
                <c:pt idx="28">
                  <c:v>78</c:v>
                </c:pt>
                <c:pt idx="29">
                  <c:v>67</c:v>
                </c:pt>
                <c:pt idx="30">
                  <c:v>111</c:v>
                </c:pt>
                <c:pt idx="31">
                  <c:v>97</c:v>
                </c:pt>
                <c:pt idx="32">
                  <c:v>83</c:v>
                </c:pt>
                <c:pt idx="33">
                  <c:v>113</c:v>
                </c:pt>
                <c:pt idx="34">
                  <c:v>89</c:v>
                </c:pt>
                <c:pt idx="35">
                  <c:v>93</c:v>
                </c:pt>
                <c:pt idx="36">
                  <c:v>113</c:v>
                </c:pt>
                <c:pt idx="37">
                  <c:v>124</c:v>
                </c:pt>
                <c:pt idx="38">
                  <c:v>141</c:v>
                </c:pt>
                <c:pt idx="39">
                  <c:v>114</c:v>
                </c:pt>
                <c:pt idx="40">
                  <c:v>109</c:v>
                </c:pt>
                <c:pt idx="41">
                  <c:v>179</c:v>
                </c:pt>
                <c:pt idx="42">
                  <c:v>141</c:v>
                </c:pt>
                <c:pt idx="43">
                  <c:v>139</c:v>
                </c:pt>
                <c:pt idx="44">
                  <c:v>165</c:v>
                </c:pt>
                <c:pt idx="45">
                  <c:v>122</c:v>
                </c:pt>
                <c:pt idx="46">
                  <c:v>128</c:v>
                </c:pt>
                <c:pt idx="47">
                  <c:v>212</c:v>
                </c:pt>
                <c:pt idx="48">
                  <c:v>119</c:v>
                </c:pt>
                <c:pt idx="49">
                  <c:v>142</c:v>
                </c:pt>
                <c:pt idx="50">
                  <c:v>161</c:v>
                </c:pt>
                <c:pt idx="51">
                  <c:v>67</c:v>
                </c:pt>
                <c:pt idx="52">
                  <c:v>120</c:v>
                </c:pt>
                <c:pt idx="53">
                  <c:v>189</c:v>
                </c:pt>
                <c:pt idx="54">
                  <c:v>149</c:v>
                </c:pt>
                <c:pt idx="55">
                  <c:v>103</c:v>
                </c:pt>
                <c:pt idx="56">
                  <c:v>215</c:v>
                </c:pt>
                <c:pt idx="57">
                  <c:v>129</c:v>
                </c:pt>
                <c:pt idx="58">
                  <c:v>159</c:v>
                </c:pt>
                <c:pt idx="59">
                  <c:v>150</c:v>
                </c:pt>
                <c:pt idx="60">
                  <c:v>215</c:v>
                </c:pt>
                <c:pt idx="61">
                  <c:v>147</c:v>
                </c:pt>
                <c:pt idx="62">
                  <c:v>203</c:v>
                </c:pt>
                <c:pt idx="63">
                  <c:v>147</c:v>
                </c:pt>
                <c:pt idx="64">
                  <c:v>113</c:v>
                </c:pt>
                <c:pt idx="65">
                  <c:v>111</c:v>
                </c:pt>
                <c:pt idx="66">
                  <c:v>96</c:v>
                </c:pt>
                <c:pt idx="67">
                  <c:v>84</c:v>
                </c:pt>
                <c:pt idx="68">
                  <c:v>128</c:v>
                </c:pt>
                <c:pt idx="69">
                  <c:v>125</c:v>
                </c:pt>
                <c:pt idx="70">
                  <c:v>86</c:v>
                </c:pt>
                <c:pt idx="71">
                  <c:v>80</c:v>
                </c:pt>
                <c:pt idx="72">
                  <c:v>83</c:v>
                </c:pt>
                <c:pt idx="73">
                  <c:v>81</c:v>
                </c:pt>
                <c:pt idx="74">
                  <c:v>85</c:v>
                </c:pt>
                <c:pt idx="75">
                  <c:v>69</c:v>
                </c:pt>
                <c:pt idx="76">
                  <c:v>93</c:v>
                </c:pt>
                <c:pt idx="77">
                  <c:v>137</c:v>
                </c:pt>
                <c:pt idx="78">
                  <c:v>129</c:v>
                </c:pt>
                <c:pt idx="79">
                  <c:v>104</c:v>
                </c:pt>
                <c:pt idx="80">
                  <c:v>98</c:v>
                </c:pt>
                <c:pt idx="81">
                  <c:v>110</c:v>
                </c:pt>
                <c:pt idx="82">
                  <c:v>125</c:v>
                </c:pt>
                <c:pt idx="83">
                  <c:v>79</c:v>
                </c:pt>
                <c:pt idx="84">
                  <c:v>98</c:v>
                </c:pt>
                <c:pt idx="85">
                  <c:v>87</c:v>
                </c:pt>
                <c:pt idx="86">
                  <c:v>71</c:v>
                </c:pt>
                <c:pt idx="87">
                  <c:v>98</c:v>
                </c:pt>
                <c:pt idx="88">
                  <c:v>89</c:v>
                </c:pt>
                <c:pt idx="89">
                  <c:v>86</c:v>
                </c:pt>
                <c:pt idx="90">
                  <c:v>119</c:v>
                </c:pt>
                <c:pt idx="91">
                  <c:v>98</c:v>
                </c:pt>
                <c:pt idx="92">
                  <c:v>105</c:v>
                </c:pt>
                <c:pt idx="93">
                  <c:v>91</c:v>
                </c:pt>
                <c:pt idx="94">
                  <c:v>95</c:v>
                </c:pt>
                <c:pt idx="95">
                  <c:v>124</c:v>
                </c:pt>
                <c:pt idx="96">
                  <c:v>114</c:v>
                </c:pt>
                <c:pt idx="97">
                  <c:v>65</c:v>
                </c:pt>
                <c:pt idx="98">
                  <c:v>92</c:v>
                </c:pt>
                <c:pt idx="99">
                  <c:v>80</c:v>
                </c:pt>
                <c:pt idx="100">
                  <c:v>121</c:v>
                </c:pt>
                <c:pt idx="101">
                  <c:v>119</c:v>
                </c:pt>
                <c:pt idx="102">
                  <c:v>64</c:v>
                </c:pt>
                <c:pt idx="103">
                  <c:v>56</c:v>
                </c:pt>
                <c:pt idx="104">
                  <c:v>53</c:v>
                </c:pt>
                <c:pt idx="105">
                  <c:v>66</c:v>
                </c:pt>
                <c:pt idx="106">
                  <c:v>118</c:v>
                </c:pt>
                <c:pt idx="107">
                  <c:v>114</c:v>
                </c:pt>
                <c:pt idx="108">
                  <c:v>82</c:v>
                </c:pt>
                <c:pt idx="109">
                  <c:v>87</c:v>
                </c:pt>
                <c:pt idx="110">
                  <c:v>78</c:v>
                </c:pt>
                <c:pt idx="111">
                  <c:v>80</c:v>
                </c:pt>
                <c:pt idx="112">
                  <c:v>108</c:v>
                </c:pt>
                <c:pt idx="113">
                  <c:v>88</c:v>
                </c:pt>
                <c:pt idx="114">
                  <c:v>89</c:v>
                </c:pt>
                <c:pt idx="115">
                  <c:v>87</c:v>
                </c:pt>
                <c:pt idx="116">
                  <c:v>83</c:v>
                </c:pt>
                <c:pt idx="117">
                  <c:v>96</c:v>
                </c:pt>
                <c:pt idx="118">
                  <c:v>64</c:v>
                </c:pt>
                <c:pt idx="119">
                  <c:v>91</c:v>
                </c:pt>
                <c:pt idx="120">
                  <c:v>78</c:v>
                </c:pt>
                <c:pt idx="121">
                  <c:v>125</c:v>
                </c:pt>
                <c:pt idx="122">
                  <c:v>91</c:v>
                </c:pt>
                <c:pt idx="123">
                  <c:v>84</c:v>
                </c:pt>
                <c:pt idx="124">
                  <c:v>120</c:v>
                </c:pt>
                <c:pt idx="125">
                  <c:v>91</c:v>
                </c:pt>
                <c:pt idx="126">
                  <c:v>118</c:v>
                </c:pt>
                <c:pt idx="127">
                  <c:v>88</c:v>
                </c:pt>
                <c:pt idx="128">
                  <c:v>94</c:v>
                </c:pt>
                <c:pt idx="129">
                  <c:v>78</c:v>
                </c:pt>
                <c:pt idx="130">
                  <c:v>66</c:v>
                </c:pt>
                <c:pt idx="131">
                  <c:v>88</c:v>
                </c:pt>
                <c:pt idx="132">
                  <c:v>77</c:v>
                </c:pt>
                <c:pt idx="133">
                  <c:v>89</c:v>
                </c:pt>
                <c:pt idx="134">
                  <c:v>70</c:v>
                </c:pt>
                <c:pt idx="135">
                  <c:v>98</c:v>
                </c:pt>
                <c:pt idx="136">
                  <c:v>68</c:v>
                </c:pt>
                <c:pt idx="137">
                  <c:v>80</c:v>
                </c:pt>
                <c:pt idx="138">
                  <c:v>92</c:v>
                </c:pt>
                <c:pt idx="139">
                  <c:v>60</c:v>
                </c:pt>
                <c:pt idx="140">
                  <c:v>56</c:v>
                </c:pt>
                <c:pt idx="141">
                  <c:v>63</c:v>
                </c:pt>
                <c:pt idx="142">
                  <c:v>101</c:v>
                </c:pt>
                <c:pt idx="143">
                  <c:v>68</c:v>
                </c:pt>
                <c:pt idx="144">
                  <c:v>76</c:v>
                </c:pt>
                <c:pt idx="145">
                  <c:v>93</c:v>
                </c:pt>
                <c:pt idx="146">
                  <c:v>79</c:v>
                </c:pt>
                <c:pt idx="147">
                  <c:v>51</c:v>
                </c:pt>
                <c:pt idx="148">
                  <c:v>48</c:v>
                </c:pt>
                <c:pt idx="149">
                  <c:v>35</c:v>
                </c:pt>
                <c:pt idx="150">
                  <c:v>74</c:v>
                </c:pt>
                <c:pt idx="151">
                  <c:v>42</c:v>
                </c:pt>
                <c:pt idx="152">
                  <c:v>73</c:v>
                </c:pt>
                <c:pt idx="153">
                  <c:v>90</c:v>
                </c:pt>
                <c:pt idx="154">
                  <c:v>67</c:v>
                </c:pt>
                <c:pt idx="155">
                  <c:v>46</c:v>
                </c:pt>
                <c:pt idx="156">
                  <c:v>48</c:v>
                </c:pt>
                <c:pt idx="157">
                  <c:v>66</c:v>
                </c:pt>
                <c:pt idx="158">
                  <c:v>57</c:v>
                </c:pt>
                <c:pt idx="159">
                  <c:v>89</c:v>
                </c:pt>
                <c:pt idx="160">
                  <c:v>83</c:v>
                </c:pt>
                <c:pt idx="161">
                  <c:v>62</c:v>
                </c:pt>
                <c:pt idx="162">
                  <c:v>51</c:v>
                </c:pt>
                <c:pt idx="163">
                  <c:v>74</c:v>
                </c:pt>
                <c:pt idx="164">
                  <c:v>71</c:v>
                </c:pt>
                <c:pt idx="165">
                  <c:v>84</c:v>
                </c:pt>
                <c:pt idx="166">
                  <c:v>66</c:v>
                </c:pt>
                <c:pt idx="167">
                  <c:v>66</c:v>
                </c:pt>
                <c:pt idx="168">
                  <c:v>54</c:v>
                </c:pt>
                <c:pt idx="169">
                  <c:v>62</c:v>
                </c:pt>
                <c:pt idx="170">
                  <c:v>64</c:v>
                </c:pt>
                <c:pt idx="171">
                  <c:v>66</c:v>
                </c:pt>
                <c:pt idx="172">
                  <c:v>68</c:v>
                </c:pt>
                <c:pt idx="173">
                  <c:v>70</c:v>
                </c:pt>
                <c:pt idx="174">
                  <c:v>114</c:v>
                </c:pt>
                <c:pt idx="175">
                  <c:v>67</c:v>
                </c:pt>
                <c:pt idx="176">
                  <c:v>78</c:v>
                </c:pt>
                <c:pt idx="177">
                  <c:v>48</c:v>
                </c:pt>
                <c:pt idx="178">
                  <c:v>44</c:v>
                </c:pt>
                <c:pt idx="179">
                  <c:v>40</c:v>
                </c:pt>
                <c:pt idx="180">
                  <c:v>63</c:v>
                </c:pt>
                <c:pt idx="181">
                  <c:v>36</c:v>
                </c:pt>
                <c:pt idx="182">
                  <c:v>53</c:v>
                </c:pt>
                <c:pt idx="183">
                  <c:v>50</c:v>
                </c:pt>
                <c:pt idx="184">
                  <c:v>63</c:v>
                </c:pt>
                <c:pt idx="185">
                  <c:v>72</c:v>
                </c:pt>
                <c:pt idx="186">
                  <c:v>58</c:v>
                </c:pt>
                <c:pt idx="187">
                  <c:v>107</c:v>
                </c:pt>
                <c:pt idx="188">
                  <c:v>69</c:v>
                </c:pt>
                <c:pt idx="189">
                  <c:v>86</c:v>
                </c:pt>
                <c:pt idx="190">
                  <c:v>80</c:v>
                </c:pt>
                <c:pt idx="191">
                  <c:v>107</c:v>
                </c:pt>
                <c:pt idx="192">
                  <c:v>111</c:v>
                </c:pt>
                <c:pt idx="193">
                  <c:v>116</c:v>
                </c:pt>
                <c:pt idx="194">
                  <c:v>108</c:v>
                </c:pt>
                <c:pt idx="195">
                  <c:v>117</c:v>
                </c:pt>
                <c:pt idx="196">
                  <c:v>93</c:v>
                </c:pt>
                <c:pt idx="197">
                  <c:v>119</c:v>
                </c:pt>
                <c:pt idx="198">
                  <c:v>106</c:v>
                </c:pt>
                <c:pt idx="199">
                  <c:v>129</c:v>
                </c:pt>
                <c:pt idx="200">
                  <c:v>109</c:v>
                </c:pt>
                <c:pt idx="201">
                  <c:v>111</c:v>
                </c:pt>
                <c:pt idx="202">
                  <c:v>120</c:v>
                </c:pt>
                <c:pt idx="203">
                  <c:v>130</c:v>
                </c:pt>
                <c:pt idx="204">
                  <c:v>113</c:v>
                </c:pt>
                <c:pt idx="205">
                  <c:v>112</c:v>
                </c:pt>
                <c:pt idx="206">
                  <c:v>100</c:v>
                </c:pt>
                <c:pt idx="207">
                  <c:v>68</c:v>
                </c:pt>
                <c:pt idx="208">
                  <c:v>63</c:v>
                </c:pt>
                <c:pt idx="209">
                  <c:v>89</c:v>
                </c:pt>
                <c:pt idx="210">
                  <c:v>115</c:v>
                </c:pt>
                <c:pt idx="211">
                  <c:v>135</c:v>
                </c:pt>
                <c:pt idx="212">
                  <c:v>110</c:v>
                </c:pt>
                <c:pt idx="213">
                  <c:v>120</c:v>
                </c:pt>
                <c:pt idx="214">
                  <c:v>93</c:v>
                </c:pt>
                <c:pt idx="215">
                  <c:v>88</c:v>
                </c:pt>
                <c:pt idx="216">
                  <c:v>106</c:v>
                </c:pt>
                <c:pt idx="217">
                  <c:v>104</c:v>
                </c:pt>
                <c:pt idx="218">
                  <c:v>78</c:v>
                </c:pt>
                <c:pt idx="219">
                  <c:v>112</c:v>
                </c:pt>
                <c:pt idx="220">
                  <c:v>111</c:v>
                </c:pt>
                <c:pt idx="221">
                  <c:v>65</c:v>
                </c:pt>
                <c:pt idx="222">
                  <c:v>93</c:v>
                </c:pt>
                <c:pt idx="223">
                  <c:v>85</c:v>
                </c:pt>
                <c:pt idx="224">
                  <c:v>84</c:v>
                </c:pt>
                <c:pt idx="225">
                  <c:v>65</c:v>
                </c:pt>
                <c:pt idx="226">
                  <c:v>72</c:v>
                </c:pt>
                <c:pt idx="227">
                  <c:v>81</c:v>
                </c:pt>
                <c:pt idx="228">
                  <c:v>103</c:v>
                </c:pt>
                <c:pt idx="229">
                  <c:v>70</c:v>
                </c:pt>
                <c:pt idx="230">
                  <c:v>52</c:v>
                </c:pt>
                <c:pt idx="231">
                  <c:v>78</c:v>
                </c:pt>
                <c:pt idx="232">
                  <c:v>83</c:v>
                </c:pt>
                <c:pt idx="233">
                  <c:v>62</c:v>
                </c:pt>
                <c:pt idx="234">
                  <c:v>72</c:v>
                </c:pt>
                <c:pt idx="235">
                  <c:v>82</c:v>
                </c:pt>
                <c:pt idx="236">
                  <c:v>94</c:v>
                </c:pt>
                <c:pt idx="237">
                  <c:v>70</c:v>
                </c:pt>
                <c:pt idx="238">
                  <c:v>107</c:v>
                </c:pt>
                <c:pt idx="239">
                  <c:v>88</c:v>
                </c:pt>
                <c:pt idx="240">
                  <c:v>106</c:v>
                </c:pt>
                <c:pt idx="241">
                  <c:v>185</c:v>
                </c:pt>
                <c:pt idx="242">
                  <c:v>114</c:v>
                </c:pt>
                <c:pt idx="243">
                  <c:v>69</c:v>
                </c:pt>
                <c:pt idx="244">
                  <c:v>64</c:v>
                </c:pt>
                <c:pt idx="245">
                  <c:v>78</c:v>
                </c:pt>
                <c:pt idx="246">
                  <c:v>56</c:v>
                </c:pt>
              </c:numCache>
            </c:numRef>
          </c:val>
          <c:smooth val="0"/>
          <c:extLst>
            <c:ext xmlns:c16="http://schemas.microsoft.com/office/drawing/2014/chart" uri="{C3380CC4-5D6E-409C-BE32-E72D297353CC}">
              <c16:uniqueId val="{00000000-6765-42B3-AA44-16A7C1BE0775}"/>
            </c:ext>
          </c:extLst>
        </c:ser>
        <c:ser>
          <c:idx val="1"/>
          <c:order val="1"/>
          <c:tx>
            <c:strRef>
              <c:f>Sheet1!$C$1</c:f>
              <c:strCache>
                <c:ptCount val="1"/>
                <c:pt idx="0">
                  <c:v>Subscribed</c:v>
                </c:pt>
              </c:strCache>
            </c:strRef>
          </c:tx>
          <c:spPr>
            <a:ln w="28575" cap="rnd">
              <a:solidFill>
                <a:schemeClr val="accent2"/>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Sheet1!$C$2:$C$248</c:f>
              <c:numCache>
                <c:formatCode>General</c:formatCode>
                <c:ptCount val="247"/>
                <c:pt idx="0">
                  <c:v>1</c:v>
                </c:pt>
                <c:pt idx="1">
                  <c:v>2</c:v>
                </c:pt>
                <c:pt idx="2">
                  <c:v>1</c:v>
                </c:pt>
                <c:pt idx="3">
                  <c:v>7</c:v>
                </c:pt>
                <c:pt idx="4">
                  <c:v>15</c:v>
                </c:pt>
                <c:pt idx="5">
                  <c:v>17</c:v>
                </c:pt>
                <c:pt idx="6">
                  <c:v>8</c:v>
                </c:pt>
                <c:pt idx="7">
                  <c:v>4</c:v>
                </c:pt>
                <c:pt idx="8">
                  <c:v>2</c:v>
                </c:pt>
                <c:pt idx="9">
                  <c:v>6</c:v>
                </c:pt>
                <c:pt idx="10">
                  <c:v>15</c:v>
                </c:pt>
                <c:pt idx="11">
                  <c:v>6</c:v>
                </c:pt>
                <c:pt idx="12">
                  <c:v>0</c:v>
                </c:pt>
                <c:pt idx="13">
                  <c:v>3</c:v>
                </c:pt>
                <c:pt idx="14">
                  <c:v>1</c:v>
                </c:pt>
                <c:pt idx="15">
                  <c:v>2</c:v>
                </c:pt>
                <c:pt idx="16">
                  <c:v>12</c:v>
                </c:pt>
                <c:pt idx="17">
                  <c:v>2</c:v>
                </c:pt>
                <c:pt idx="18">
                  <c:v>3</c:v>
                </c:pt>
                <c:pt idx="19">
                  <c:v>0</c:v>
                </c:pt>
                <c:pt idx="20">
                  <c:v>2</c:v>
                </c:pt>
                <c:pt idx="21">
                  <c:v>2</c:v>
                </c:pt>
                <c:pt idx="22">
                  <c:v>10</c:v>
                </c:pt>
                <c:pt idx="23">
                  <c:v>1</c:v>
                </c:pt>
                <c:pt idx="24">
                  <c:v>2</c:v>
                </c:pt>
                <c:pt idx="25">
                  <c:v>10</c:v>
                </c:pt>
                <c:pt idx="26">
                  <c:v>3</c:v>
                </c:pt>
                <c:pt idx="27">
                  <c:v>1</c:v>
                </c:pt>
                <c:pt idx="28">
                  <c:v>2</c:v>
                </c:pt>
                <c:pt idx="29">
                  <c:v>1</c:v>
                </c:pt>
                <c:pt idx="30">
                  <c:v>0</c:v>
                </c:pt>
                <c:pt idx="31">
                  <c:v>1</c:v>
                </c:pt>
                <c:pt idx="32">
                  <c:v>0</c:v>
                </c:pt>
                <c:pt idx="33">
                  <c:v>0</c:v>
                </c:pt>
                <c:pt idx="34">
                  <c:v>0</c:v>
                </c:pt>
                <c:pt idx="35">
                  <c:v>0</c:v>
                </c:pt>
                <c:pt idx="36">
                  <c:v>3</c:v>
                </c:pt>
                <c:pt idx="37">
                  <c:v>1</c:v>
                </c:pt>
                <c:pt idx="38">
                  <c:v>4</c:v>
                </c:pt>
                <c:pt idx="39">
                  <c:v>0</c:v>
                </c:pt>
                <c:pt idx="40">
                  <c:v>1</c:v>
                </c:pt>
                <c:pt idx="41">
                  <c:v>4</c:v>
                </c:pt>
                <c:pt idx="42">
                  <c:v>0</c:v>
                </c:pt>
                <c:pt idx="43">
                  <c:v>3</c:v>
                </c:pt>
                <c:pt idx="44">
                  <c:v>0</c:v>
                </c:pt>
                <c:pt idx="45">
                  <c:v>0</c:v>
                </c:pt>
                <c:pt idx="46">
                  <c:v>0</c:v>
                </c:pt>
                <c:pt idx="47">
                  <c:v>2</c:v>
                </c:pt>
                <c:pt idx="48">
                  <c:v>1</c:v>
                </c:pt>
                <c:pt idx="49">
                  <c:v>0</c:v>
                </c:pt>
                <c:pt idx="50">
                  <c:v>3</c:v>
                </c:pt>
                <c:pt idx="51">
                  <c:v>0</c:v>
                </c:pt>
                <c:pt idx="52">
                  <c:v>0</c:v>
                </c:pt>
                <c:pt idx="53">
                  <c:v>6</c:v>
                </c:pt>
                <c:pt idx="54">
                  <c:v>7</c:v>
                </c:pt>
                <c:pt idx="55">
                  <c:v>0</c:v>
                </c:pt>
                <c:pt idx="56">
                  <c:v>11</c:v>
                </c:pt>
                <c:pt idx="57">
                  <c:v>0</c:v>
                </c:pt>
                <c:pt idx="58">
                  <c:v>3</c:v>
                </c:pt>
                <c:pt idx="59">
                  <c:v>12</c:v>
                </c:pt>
                <c:pt idx="60">
                  <c:v>35</c:v>
                </c:pt>
                <c:pt idx="61">
                  <c:v>0</c:v>
                </c:pt>
                <c:pt idx="62">
                  <c:v>4</c:v>
                </c:pt>
                <c:pt idx="63">
                  <c:v>2</c:v>
                </c:pt>
                <c:pt idx="64">
                  <c:v>9</c:v>
                </c:pt>
                <c:pt idx="65">
                  <c:v>0</c:v>
                </c:pt>
                <c:pt idx="66">
                  <c:v>9</c:v>
                </c:pt>
                <c:pt idx="67">
                  <c:v>0</c:v>
                </c:pt>
                <c:pt idx="68">
                  <c:v>5</c:v>
                </c:pt>
                <c:pt idx="69">
                  <c:v>3</c:v>
                </c:pt>
                <c:pt idx="70">
                  <c:v>0</c:v>
                </c:pt>
                <c:pt idx="71">
                  <c:v>2</c:v>
                </c:pt>
                <c:pt idx="72">
                  <c:v>16</c:v>
                </c:pt>
                <c:pt idx="73">
                  <c:v>7</c:v>
                </c:pt>
                <c:pt idx="74">
                  <c:v>0</c:v>
                </c:pt>
                <c:pt idx="75">
                  <c:v>5</c:v>
                </c:pt>
                <c:pt idx="76">
                  <c:v>1</c:v>
                </c:pt>
                <c:pt idx="77">
                  <c:v>4</c:v>
                </c:pt>
                <c:pt idx="78">
                  <c:v>8</c:v>
                </c:pt>
                <c:pt idx="79">
                  <c:v>4</c:v>
                </c:pt>
                <c:pt idx="80">
                  <c:v>2</c:v>
                </c:pt>
                <c:pt idx="81">
                  <c:v>4</c:v>
                </c:pt>
                <c:pt idx="82">
                  <c:v>4</c:v>
                </c:pt>
                <c:pt idx="83">
                  <c:v>4</c:v>
                </c:pt>
                <c:pt idx="84">
                  <c:v>3</c:v>
                </c:pt>
                <c:pt idx="85">
                  <c:v>0</c:v>
                </c:pt>
                <c:pt idx="86">
                  <c:v>2</c:v>
                </c:pt>
                <c:pt idx="87">
                  <c:v>7</c:v>
                </c:pt>
                <c:pt idx="88">
                  <c:v>3</c:v>
                </c:pt>
                <c:pt idx="89">
                  <c:v>2</c:v>
                </c:pt>
                <c:pt idx="90">
                  <c:v>0</c:v>
                </c:pt>
                <c:pt idx="91">
                  <c:v>1</c:v>
                </c:pt>
                <c:pt idx="92">
                  <c:v>6</c:v>
                </c:pt>
                <c:pt idx="93">
                  <c:v>6</c:v>
                </c:pt>
                <c:pt idx="94">
                  <c:v>3</c:v>
                </c:pt>
                <c:pt idx="95">
                  <c:v>2</c:v>
                </c:pt>
                <c:pt idx="96">
                  <c:v>8</c:v>
                </c:pt>
                <c:pt idx="97">
                  <c:v>1</c:v>
                </c:pt>
                <c:pt idx="98">
                  <c:v>2</c:v>
                </c:pt>
                <c:pt idx="99">
                  <c:v>2</c:v>
                </c:pt>
                <c:pt idx="100">
                  <c:v>3</c:v>
                </c:pt>
                <c:pt idx="101">
                  <c:v>1</c:v>
                </c:pt>
                <c:pt idx="102">
                  <c:v>1</c:v>
                </c:pt>
                <c:pt idx="103">
                  <c:v>1</c:v>
                </c:pt>
                <c:pt idx="104">
                  <c:v>0</c:v>
                </c:pt>
                <c:pt idx="105">
                  <c:v>0</c:v>
                </c:pt>
                <c:pt idx="106">
                  <c:v>4</c:v>
                </c:pt>
                <c:pt idx="107">
                  <c:v>4</c:v>
                </c:pt>
                <c:pt idx="108">
                  <c:v>0</c:v>
                </c:pt>
                <c:pt idx="109">
                  <c:v>2</c:v>
                </c:pt>
                <c:pt idx="110">
                  <c:v>4</c:v>
                </c:pt>
                <c:pt idx="111">
                  <c:v>1</c:v>
                </c:pt>
                <c:pt idx="112">
                  <c:v>1</c:v>
                </c:pt>
                <c:pt idx="113">
                  <c:v>1</c:v>
                </c:pt>
                <c:pt idx="114">
                  <c:v>6</c:v>
                </c:pt>
                <c:pt idx="115">
                  <c:v>0</c:v>
                </c:pt>
                <c:pt idx="116">
                  <c:v>7</c:v>
                </c:pt>
                <c:pt idx="117">
                  <c:v>2</c:v>
                </c:pt>
                <c:pt idx="118">
                  <c:v>1</c:v>
                </c:pt>
                <c:pt idx="119">
                  <c:v>0</c:v>
                </c:pt>
                <c:pt idx="120">
                  <c:v>0</c:v>
                </c:pt>
                <c:pt idx="121">
                  <c:v>2</c:v>
                </c:pt>
                <c:pt idx="122">
                  <c:v>2</c:v>
                </c:pt>
                <c:pt idx="123">
                  <c:v>0</c:v>
                </c:pt>
                <c:pt idx="124">
                  <c:v>1</c:v>
                </c:pt>
                <c:pt idx="125">
                  <c:v>0</c:v>
                </c:pt>
                <c:pt idx="126">
                  <c:v>4</c:v>
                </c:pt>
                <c:pt idx="127">
                  <c:v>1</c:v>
                </c:pt>
                <c:pt idx="128">
                  <c:v>1</c:v>
                </c:pt>
                <c:pt idx="129">
                  <c:v>6</c:v>
                </c:pt>
                <c:pt idx="130">
                  <c:v>2</c:v>
                </c:pt>
                <c:pt idx="131">
                  <c:v>0</c:v>
                </c:pt>
                <c:pt idx="132">
                  <c:v>0</c:v>
                </c:pt>
                <c:pt idx="133">
                  <c:v>1</c:v>
                </c:pt>
                <c:pt idx="134">
                  <c:v>2</c:v>
                </c:pt>
                <c:pt idx="135">
                  <c:v>1</c:v>
                </c:pt>
                <c:pt idx="136">
                  <c:v>0</c:v>
                </c:pt>
                <c:pt idx="137">
                  <c:v>0</c:v>
                </c:pt>
                <c:pt idx="138">
                  <c:v>1</c:v>
                </c:pt>
                <c:pt idx="139">
                  <c:v>3</c:v>
                </c:pt>
                <c:pt idx="140">
                  <c:v>0</c:v>
                </c:pt>
                <c:pt idx="141">
                  <c:v>0</c:v>
                </c:pt>
                <c:pt idx="142">
                  <c:v>10</c:v>
                </c:pt>
                <c:pt idx="143">
                  <c:v>1</c:v>
                </c:pt>
                <c:pt idx="144">
                  <c:v>0</c:v>
                </c:pt>
                <c:pt idx="145">
                  <c:v>0</c:v>
                </c:pt>
                <c:pt idx="146">
                  <c:v>0</c:v>
                </c:pt>
                <c:pt idx="147">
                  <c:v>1</c:v>
                </c:pt>
                <c:pt idx="148">
                  <c:v>15</c:v>
                </c:pt>
                <c:pt idx="149">
                  <c:v>4</c:v>
                </c:pt>
                <c:pt idx="150">
                  <c:v>0</c:v>
                </c:pt>
                <c:pt idx="151">
                  <c:v>2</c:v>
                </c:pt>
                <c:pt idx="152">
                  <c:v>1</c:v>
                </c:pt>
                <c:pt idx="153">
                  <c:v>1</c:v>
                </c:pt>
                <c:pt idx="154">
                  <c:v>0</c:v>
                </c:pt>
                <c:pt idx="155">
                  <c:v>0</c:v>
                </c:pt>
                <c:pt idx="156">
                  <c:v>1</c:v>
                </c:pt>
                <c:pt idx="157">
                  <c:v>0</c:v>
                </c:pt>
                <c:pt idx="158">
                  <c:v>0</c:v>
                </c:pt>
                <c:pt idx="159">
                  <c:v>1</c:v>
                </c:pt>
                <c:pt idx="160">
                  <c:v>0</c:v>
                </c:pt>
                <c:pt idx="161">
                  <c:v>0</c:v>
                </c:pt>
                <c:pt idx="162">
                  <c:v>0</c:v>
                </c:pt>
                <c:pt idx="163">
                  <c:v>0</c:v>
                </c:pt>
                <c:pt idx="164">
                  <c:v>0</c:v>
                </c:pt>
                <c:pt idx="165">
                  <c:v>0</c:v>
                </c:pt>
                <c:pt idx="166">
                  <c:v>0</c:v>
                </c:pt>
                <c:pt idx="167">
                  <c:v>2</c:v>
                </c:pt>
                <c:pt idx="168">
                  <c:v>3</c:v>
                </c:pt>
                <c:pt idx="169">
                  <c:v>0</c:v>
                </c:pt>
                <c:pt idx="170">
                  <c:v>0</c:v>
                </c:pt>
                <c:pt idx="171">
                  <c:v>32</c:v>
                </c:pt>
                <c:pt idx="172">
                  <c:v>0</c:v>
                </c:pt>
                <c:pt idx="173">
                  <c:v>2</c:v>
                </c:pt>
                <c:pt idx="174">
                  <c:v>3</c:v>
                </c:pt>
                <c:pt idx="175">
                  <c:v>0</c:v>
                </c:pt>
                <c:pt idx="176">
                  <c:v>2</c:v>
                </c:pt>
                <c:pt idx="177">
                  <c:v>0</c:v>
                </c:pt>
                <c:pt idx="178">
                  <c:v>0</c:v>
                </c:pt>
                <c:pt idx="179">
                  <c:v>0</c:v>
                </c:pt>
                <c:pt idx="180">
                  <c:v>0</c:v>
                </c:pt>
                <c:pt idx="181">
                  <c:v>1</c:v>
                </c:pt>
                <c:pt idx="182">
                  <c:v>4</c:v>
                </c:pt>
                <c:pt idx="183">
                  <c:v>0</c:v>
                </c:pt>
                <c:pt idx="184">
                  <c:v>1</c:v>
                </c:pt>
                <c:pt idx="185">
                  <c:v>0</c:v>
                </c:pt>
                <c:pt idx="186">
                  <c:v>0</c:v>
                </c:pt>
                <c:pt idx="187">
                  <c:v>10</c:v>
                </c:pt>
                <c:pt idx="188">
                  <c:v>3</c:v>
                </c:pt>
                <c:pt idx="189">
                  <c:v>5</c:v>
                </c:pt>
                <c:pt idx="190">
                  <c:v>2</c:v>
                </c:pt>
                <c:pt idx="191">
                  <c:v>6</c:v>
                </c:pt>
                <c:pt idx="192">
                  <c:v>1</c:v>
                </c:pt>
                <c:pt idx="193">
                  <c:v>3</c:v>
                </c:pt>
                <c:pt idx="194">
                  <c:v>0</c:v>
                </c:pt>
                <c:pt idx="195">
                  <c:v>2</c:v>
                </c:pt>
                <c:pt idx="196">
                  <c:v>0</c:v>
                </c:pt>
                <c:pt idx="197">
                  <c:v>2</c:v>
                </c:pt>
                <c:pt idx="198">
                  <c:v>0</c:v>
                </c:pt>
                <c:pt idx="199">
                  <c:v>0</c:v>
                </c:pt>
                <c:pt idx="200">
                  <c:v>1</c:v>
                </c:pt>
                <c:pt idx="201">
                  <c:v>1</c:v>
                </c:pt>
                <c:pt idx="202">
                  <c:v>0</c:v>
                </c:pt>
                <c:pt idx="203">
                  <c:v>1</c:v>
                </c:pt>
                <c:pt idx="204">
                  <c:v>0</c:v>
                </c:pt>
                <c:pt idx="205">
                  <c:v>0</c:v>
                </c:pt>
                <c:pt idx="206">
                  <c:v>1</c:v>
                </c:pt>
                <c:pt idx="207">
                  <c:v>0</c:v>
                </c:pt>
                <c:pt idx="208">
                  <c:v>0</c:v>
                </c:pt>
                <c:pt idx="209">
                  <c:v>1</c:v>
                </c:pt>
                <c:pt idx="210">
                  <c:v>2</c:v>
                </c:pt>
                <c:pt idx="211">
                  <c:v>1</c:v>
                </c:pt>
                <c:pt idx="212">
                  <c:v>1</c:v>
                </c:pt>
                <c:pt idx="213">
                  <c:v>1</c:v>
                </c:pt>
                <c:pt idx="214">
                  <c:v>1</c:v>
                </c:pt>
                <c:pt idx="215">
                  <c:v>1</c:v>
                </c:pt>
                <c:pt idx="216">
                  <c:v>3</c:v>
                </c:pt>
                <c:pt idx="217">
                  <c:v>2</c:v>
                </c:pt>
                <c:pt idx="218">
                  <c:v>1</c:v>
                </c:pt>
                <c:pt idx="219">
                  <c:v>1</c:v>
                </c:pt>
                <c:pt idx="220">
                  <c:v>2</c:v>
                </c:pt>
                <c:pt idx="221">
                  <c:v>0</c:v>
                </c:pt>
                <c:pt idx="222">
                  <c:v>3</c:v>
                </c:pt>
                <c:pt idx="223">
                  <c:v>0</c:v>
                </c:pt>
                <c:pt idx="224">
                  <c:v>0</c:v>
                </c:pt>
                <c:pt idx="225">
                  <c:v>0</c:v>
                </c:pt>
                <c:pt idx="226">
                  <c:v>0</c:v>
                </c:pt>
                <c:pt idx="227">
                  <c:v>0</c:v>
                </c:pt>
                <c:pt idx="228">
                  <c:v>0</c:v>
                </c:pt>
                <c:pt idx="229">
                  <c:v>0</c:v>
                </c:pt>
                <c:pt idx="230">
                  <c:v>1</c:v>
                </c:pt>
                <c:pt idx="231">
                  <c:v>0</c:v>
                </c:pt>
                <c:pt idx="232">
                  <c:v>0</c:v>
                </c:pt>
                <c:pt idx="233">
                  <c:v>0</c:v>
                </c:pt>
                <c:pt idx="234">
                  <c:v>0</c:v>
                </c:pt>
                <c:pt idx="235">
                  <c:v>0</c:v>
                </c:pt>
                <c:pt idx="236">
                  <c:v>0</c:v>
                </c:pt>
                <c:pt idx="237">
                  <c:v>0</c:v>
                </c:pt>
                <c:pt idx="238">
                  <c:v>0</c:v>
                </c:pt>
                <c:pt idx="239">
                  <c:v>0</c:v>
                </c:pt>
                <c:pt idx="240">
                  <c:v>0</c:v>
                </c:pt>
                <c:pt idx="241">
                  <c:v>0</c:v>
                </c:pt>
                <c:pt idx="242">
                  <c:v>1</c:v>
                </c:pt>
                <c:pt idx="243">
                  <c:v>0</c:v>
                </c:pt>
                <c:pt idx="244">
                  <c:v>0</c:v>
                </c:pt>
                <c:pt idx="245">
                  <c:v>0</c:v>
                </c:pt>
                <c:pt idx="246">
                  <c:v>1</c:v>
                </c:pt>
              </c:numCache>
            </c:numRef>
          </c:val>
          <c:smooth val="0"/>
          <c:extLst>
            <c:ext xmlns:c16="http://schemas.microsoft.com/office/drawing/2014/chart" uri="{C3380CC4-5D6E-409C-BE32-E72D297353CC}">
              <c16:uniqueId val="{00000001-6765-42B3-AA44-16A7C1BE0775}"/>
            </c:ext>
          </c:extLst>
        </c:ser>
        <c:dLbls>
          <c:showLegendKey val="0"/>
          <c:showVal val="0"/>
          <c:showCatName val="0"/>
          <c:showSerName val="0"/>
          <c:showPercent val="0"/>
          <c:showBubbleSize val="0"/>
        </c:dLbls>
        <c:smooth val="0"/>
        <c:axId val="235842848"/>
        <c:axId val="235843504"/>
      </c:lineChart>
      <c:dateAx>
        <c:axId val="23584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43504"/>
        <c:crosses val="autoZero"/>
        <c:auto val="1"/>
        <c:lblOffset val="100"/>
        <c:baseTimeUnit val="days"/>
      </c:dateAx>
      <c:valAx>
        <c:axId val="23584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4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25-34 years</c:v>
                </c:pt>
              </c:strCache>
            </c:strRef>
          </c:cat>
          <c:val>
            <c:numRef>
              <c:f>Sheet1!$A$2</c:f>
              <c:numCache>
                <c:formatCode>General</c:formatCode>
                <c:ptCount val="1"/>
                <c:pt idx="0">
                  <c:v>34</c:v>
                </c:pt>
              </c:numCache>
            </c:numRef>
          </c:val>
          <c:extLst>
            <c:ext xmlns:c16="http://schemas.microsoft.com/office/drawing/2014/chart" uri="{C3380CC4-5D6E-409C-BE32-E72D297353CC}">
              <c16:uniqueId val="{00000000-7F3E-4630-B8F9-125286EC672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Not live broadcast</c:v>
                </c:pt>
              </c:strCache>
            </c:strRef>
          </c:tx>
          <c:spPr>
            <a:ln w="28575" cap="rnd">
              <a:solidFill>
                <a:schemeClr val="accent1"/>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Sheet1!$B$2:$B$248</c:f>
              <c:numCache>
                <c:formatCode>General</c:formatCode>
                <c:ptCount val="247"/>
                <c:pt idx="0">
                  <c:v>105</c:v>
                </c:pt>
                <c:pt idx="1">
                  <c:v>148</c:v>
                </c:pt>
                <c:pt idx="2">
                  <c:v>142</c:v>
                </c:pt>
                <c:pt idx="3">
                  <c:v>202</c:v>
                </c:pt>
                <c:pt idx="4">
                  <c:v>256</c:v>
                </c:pt>
                <c:pt idx="5">
                  <c:v>163</c:v>
                </c:pt>
                <c:pt idx="6">
                  <c:v>142</c:v>
                </c:pt>
                <c:pt idx="7">
                  <c:v>150</c:v>
                </c:pt>
                <c:pt idx="8">
                  <c:v>123</c:v>
                </c:pt>
                <c:pt idx="9">
                  <c:v>176</c:v>
                </c:pt>
                <c:pt idx="10">
                  <c:v>211</c:v>
                </c:pt>
                <c:pt idx="11">
                  <c:v>194</c:v>
                </c:pt>
                <c:pt idx="12">
                  <c:v>100</c:v>
                </c:pt>
                <c:pt idx="13">
                  <c:v>148</c:v>
                </c:pt>
                <c:pt idx="14">
                  <c:v>133</c:v>
                </c:pt>
                <c:pt idx="15">
                  <c:v>136</c:v>
                </c:pt>
                <c:pt idx="16">
                  <c:v>132</c:v>
                </c:pt>
                <c:pt idx="17">
                  <c:v>93</c:v>
                </c:pt>
                <c:pt idx="18">
                  <c:v>83</c:v>
                </c:pt>
                <c:pt idx="19">
                  <c:v>78</c:v>
                </c:pt>
                <c:pt idx="20">
                  <c:v>88</c:v>
                </c:pt>
                <c:pt idx="21">
                  <c:v>97</c:v>
                </c:pt>
                <c:pt idx="22">
                  <c:v>127</c:v>
                </c:pt>
                <c:pt idx="23">
                  <c:v>99</c:v>
                </c:pt>
                <c:pt idx="24">
                  <c:v>68</c:v>
                </c:pt>
                <c:pt idx="25">
                  <c:v>108</c:v>
                </c:pt>
                <c:pt idx="26">
                  <c:v>84</c:v>
                </c:pt>
                <c:pt idx="27">
                  <c:v>131</c:v>
                </c:pt>
                <c:pt idx="28">
                  <c:v>80</c:v>
                </c:pt>
                <c:pt idx="29">
                  <c:v>68</c:v>
                </c:pt>
                <c:pt idx="30">
                  <c:v>111</c:v>
                </c:pt>
                <c:pt idx="31">
                  <c:v>98</c:v>
                </c:pt>
                <c:pt idx="32">
                  <c:v>83</c:v>
                </c:pt>
                <c:pt idx="33">
                  <c:v>113</c:v>
                </c:pt>
                <c:pt idx="34">
                  <c:v>89</c:v>
                </c:pt>
                <c:pt idx="35">
                  <c:v>93</c:v>
                </c:pt>
                <c:pt idx="36">
                  <c:v>116</c:v>
                </c:pt>
                <c:pt idx="37">
                  <c:v>125</c:v>
                </c:pt>
                <c:pt idx="38">
                  <c:v>145</c:v>
                </c:pt>
                <c:pt idx="39">
                  <c:v>114</c:v>
                </c:pt>
                <c:pt idx="40">
                  <c:v>110</c:v>
                </c:pt>
                <c:pt idx="41">
                  <c:v>183</c:v>
                </c:pt>
                <c:pt idx="42">
                  <c:v>141</c:v>
                </c:pt>
                <c:pt idx="43">
                  <c:v>142</c:v>
                </c:pt>
                <c:pt idx="44">
                  <c:v>165</c:v>
                </c:pt>
                <c:pt idx="45">
                  <c:v>122</c:v>
                </c:pt>
                <c:pt idx="46">
                  <c:v>128</c:v>
                </c:pt>
                <c:pt idx="47">
                  <c:v>214</c:v>
                </c:pt>
                <c:pt idx="48">
                  <c:v>120</c:v>
                </c:pt>
                <c:pt idx="49">
                  <c:v>142</c:v>
                </c:pt>
                <c:pt idx="50">
                  <c:v>164</c:v>
                </c:pt>
                <c:pt idx="51">
                  <c:v>67</c:v>
                </c:pt>
                <c:pt idx="52">
                  <c:v>120</c:v>
                </c:pt>
                <c:pt idx="53">
                  <c:v>195</c:v>
                </c:pt>
                <c:pt idx="54">
                  <c:v>156</c:v>
                </c:pt>
                <c:pt idx="55">
                  <c:v>103</c:v>
                </c:pt>
                <c:pt idx="56">
                  <c:v>226</c:v>
                </c:pt>
                <c:pt idx="57">
                  <c:v>129</c:v>
                </c:pt>
                <c:pt idx="58">
                  <c:v>162</c:v>
                </c:pt>
                <c:pt idx="59">
                  <c:v>162</c:v>
                </c:pt>
                <c:pt idx="60">
                  <c:v>250</c:v>
                </c:pt>
                <c:pt idx="61">
                  <c:v>147</c:v>
                </c:pt>
                <c:pt idx="62">
                  <c:v>207</c:v>
                </c:pt>
                <c:pt idx="63">
                  <c:v>149</c:v>
                </c:pt>
                <c:pt idx="64">
                  <c:v>122</c:v>
                </c:pt>
                <c:pt idx="65">
                  <c:v>111</c:v>
                </c:pt>
                <c:pt idx="66">
                  <c:v>105</c:v>
                </c:pt>
                <c:pt idx="67">
                  <c:v>84</c:v>
                </c:pt>
                <c:pt idx="68">
                  <c:v>133</c:v>
                </c:pt>
                <c:pt idx="69">
                  <c:v>128</c:v>
                </c:pt>
                <c:pt idx="70">
                  <c:v>86</c:v>
                </c:pt>
                <c:pt idx="71">
                  <c:v>82</c:v>
                </c:pt>
                <c:pt idx="72">
                  <c:v>99</c:v>
                </c:pt>
                <c:pt idx="73">
                  <c:v>88</c:v>
                </c:pt>
                <c:pt idx="74">
                  <c:v>85</c:v>
                </c:pt>
                <c:pt idx="75">
                  <c:v>74</c:v>
                </c:pt>
                <c:pt idx="76">
                  <c:v>94</c:v>
                </c:pt>
                <c:pt idx="77">
                  <c:v>141</c:v>
                </c:pt>
                <c:pt idx="78">
                  <c:v>137</c:v>
                </c:pt>
                <c:pt idx="79">
                  <c:v>108</c:v>
                </c:pt>
                <c:pt idx="80">
                  <c:v>100</c:v>
                </c:pt>
                <c:pt idx="81">
                  <c:v>114</c:v>
                </c:pt>
                <c:pt idx="82">
                  <c:v>129</c:v>
                </c:pt>
                <c:pt idx="83">
                  <c:v>83</c:v>
                </c:pt>
                <c:pt idx="84">
                  <c:v>101</c:v>
                </c:pt>
                <c:pt idx="85">
                  <c:v>87</c:v>
                </c:pt>
                <c:pt idx="86">
                  <c:v>73</c:v>
                </c:pt>
                <c:pt idx="87">
                  <c:v>105</c:v>
                </c:pt>
                <c:pt idx="88">
                  <c:v>92</c:v>
                </c:pt>
                <c:pt idx="89">
                  <c:v>88</c:v>
                </c:pt>
                <c:pt idx="90">
                  <c:v>119</c:v>
                </c:pt>
                <c:pt idx="91">
                  <c:v>99</c:v>
                </c:pt>
                <c:pt idx="92">
                  <c:v>111</c:v>
                </c:pt>
                <c:pt idx="93">
                  <c:v>97</c:v>
                </c:pt>
                <c:pt idx="94">
                  <c:v>98</c:v>
                </c:pt>
                <c:pt idx="95">
                  <c:v>126</c:v>
                </c:pt>
                <c:pt idx="96">
                  <c:v>122</c:v>
                </c:pt>
                <c:pt idx="97">
                  <c:v>66</c:v>
                </c:pt>
                <c:pt idx="98">
                  <c:v>94</c:v>
                </c:pt>
                <c:pt idx="99">
                  <c:v>82</c:v>
                </c:pt>
                <c:pt idx="100">
                  <c:v>124</c:v>
                </c:pt>
                <c:pt idx="101">
                  <c:v>120</c:v>
                </c:pt>
                <c:pt idx="102">
                  <c:v>65</c:v>
                </c:pt>
                <c:pt idx="103">
                  <c:v>57</c:v>
                </c:pt>
                <c:pt idx="104">
                  <c:v>53</c:v>
                </c:pt>
                <c:pt idx="105">
                  <c:v>66</c:v>
                </c:pt>
                <c:pt idx="106">
                  <c:v>122</c:v>
                </c:pt>
                <c:pt idx="107">
                  <c:v>118</c:v>
                </c:pt>
                <c:pt idx="108">
                  <c:v>82</c:v>
                </c:pt>
                <c:pt idx="109">
                  <c:v>89</c:v>
                </c:pt>
                <c:pt idx="110">
                  <c:v>82</c:v>
                </c:pt>
                <c:pt idx="111">
                  <c:v>81</c:v>
                </c:pt>
                <c:pt idx="112">
                  <c:v>109</c:v>
                </c:pt>
                <c:pt idx="113">
                  <c:v>89</c:v>
                </c:pt>
                <c:pt idx="114">
                  <c:v>95</c:v>
                </c:pt>
                <c:pt idx="115">
                  <c:v>87</c:v>
                </c:pt>
                <c:pt idx="116">
                  <c:v>90</c:v>
                </c:pt>
                <c:pt idx="117">
                  <c:v>98</c:v>
                </c:pt>
                <c:pt idx="118">
                  <c:v>65</c:v>
                </c:pt>
                <c:pt idx="119">
                  <c:v>91</c:v>
                </c:pt>
                <c:pt idx="120">
                  <c:v>78</c:v>
                </c:pt>
                <c:pt idx="121">
                  <c:v>127</c:v>
                </c:pt>
                <c:pt idx="122">
                  <c:v>93</c:v>
                </c:pt>
                <c:pt idx="123">
                  <c:v>84</c:v>
                </c:pt>
                <c:pt idx="124">
                  <c:v>121</c:v>
                </c:pt>
                <c:pt idx="125">
                  <c:v>91</c:v>
                </c:pt>
                <c:pt idx="126">
                  <c:v>122</c:v>
                </c:pt>
                <c:pt idx="127">
                  <c:v>89</c:v>
                </c:pt>
                <c:pt idx="128">
                  <c:v>95</c:v>
                </c:pt>
                <c:pt idx="129">
                  <c:v>84</c:v>
                </c:pt>
                <c:pt idx="130">
                  <c:v>68</c:v>
                </c:pt>
                <c:pt idx="131">
                  <c:v>88</c:v>
                </c:pt>
                <c:pt idx="132">
                  <c:v>77</c:v>
                </c:pt>
                <c:pt idx="133">
                  <c:v>90</c:v>
                </c:pt>
                <c:pt idx="134">
                  <c:v>72</c:v>
                </c:pt>
                <c:pt idx="135">
                  <c:v>99</c:v>
                </c:pt>
                <c:pt idx="136">
                  <c:v>68</c:v>
                </c:pt>
                <c:pt idx="137">
                  <c:v>80</c:v>
                </c:pt>
                <c:pt idx="138">
                  <c:v>93</c:v>
                </c:pt>
                <c:pt idx="139">
                  <c:v>63</c:v>
                </c:pt>
                <c:pt idx="140">
                  <c:v>56</c:v>
                </c:pt>
                <c:pt idx="141">
                  <c:v>63</c:v>
                </c:pt>
                <c:pt idx="142">
                  <c:v>111</c:v>
                </c:pt>
                <c:pt idx="143">
                  <c:v>69</c:v>
                </c:pt>
                <c:pt idx="144">
                  <c:v>76</c:v>
                </c:pt>
                <c:pt idx="145">
                  <c:v>93</c:v>
                </c:pt>
                <c:pt idx="146">
                  <c:v>79</c:v>
                </c:pt>
                <c:pt idx="147">
                  <c:v>52</c:v>
                </c:pt>
                <c:pt idx="148">
                  <c:v>63</c:v>
                </c:pt>
                <c:pt idx="149">
                  <c:v>39</c:v>
                </c:pt>
                <c:pt idx="150">
                  <c:v>74</c:v>
                </c:pt>
                <c:pt idx="151">
                  <c:v>44</c:v>
                </c:pt>
                <c:pt idx="152">
                  <c:v>74</c:v>
                </c:pt>
                <c:pt idx="153">
                  <c:v>91</c:v>
                </c:pt>
                <c:pt idx="154">
                  <c:v>67</c:v>
                </c:pt>
                <c:pt idx="155">
                  <c:v>46</c:v>
                </c:pt>
                <c:pt idx="156">
                  <c:v>49</c:v>
                </c:pt>
                <c:pt idx="157">
                  <c:v>66</c:v>
                </c:pt>
                <c:pt idx="158">
                  <c:v>57</c:v>
                </c:pt>
                <c:pt idx="159">
                  <c:v>90</c:v>
                </c:pt>
                <c:pt idx="160">
                  <c:v>83</c:v>
                </c:pt>
                <c:pt idx="161">
                  <c:v>62</c:v>
                </c:pt>
                <c:pt idx="162">
                  <c:v>51</c:v>
                </c:pt>
                <c:pt idx="163">
                  <c:v>74</c:v>
                </c:pt>
                <c:pt idx="164">
                  <c:v>71</c:v>
                </c:pt>
                <c:pt idx="165">
                  <c:v>84</c:v>
                </c:pt>
                <c:pt idx="166">
                  <c:v>66</c:v>
                </c:pt>
                <c:pt idx="167">
                  <c:v>68</c:v>
                </c:pt>
                <c:pt idx="168">
                  <c:v>57</c:v>
                </c:pt>
                <c:pt idx="169">
                  <c:v>62</c:v>
                </c:pt>
                <c:pt idx="170">
                  <c:v>64</c:v>
                </c:pt>
                <c:pt idx="171">
                  <c:v>98</c:v>
                </c:pt>
                <c:pt idx="172">
                  <c:v>68</c:v>
                </c:pt>
                <c:pt idx="173">
                  <c:v>72</c:v>
                </c:pt>
                <c:pt idx="174">
                  <c:v>117</c:v>
                </c:pt>
                <c:pt idx="175">
                  <c:v>67</c:v>
                </c:pt>
                <c:pt idx="176">
                  <c:v>80</c:v>
                </c:pt>
                <c:pt idx="177">
                  <c:v>48</c:v>
                </c:pt>
                <c:pt idx="178">
                  <c:v>44</c:v>
                </c:pt>
                <c:pt idx="179">
                  <c:v>40</c:v>
                </c:pt>
                <c:pt idx="180">
                  <c:v>63</c:v>
                </c:pt>
                <c:pt idx="181">
                  <c:v>37</c:v>
                </c:pt>
                <c:pt idx="182">
                  <c:v>57</c:v>
                </c:pt>
                <c:pt idx="183">
                  <c:v>50</c:v>
                </c:pt>
                <c:pt idx="184">
                  <c:v>64</c:v>
                </c:pt>
                <c:pt idx="185">
                  <c:v>72</c:v>
                </c:pt>
                <c:pt idx="186">
                  <c:v>58</c:v>
                </c:pt>
                <c:pt idx="187">
                  <c:v>117</c:v>
                </c:pt>
                <c:pt idx="188">
                  <c:v>72</c:v>
                </c:pt>
                <c:pt idx="189">
                  <c:v>91</c:v>
                </c:pt>
                <c:pt idx="190">
                  <c:v>82</c:v>
                </c:pt>
                <c:pt idx="191">
                  <c:v>113</c:v>
                </c:pt>
                <c:pt idx="192">
                  <c:v>112</c:v>
                </c:pt>
                <c:pt idx="193">
                  <c:v>119</c:v>
                </c:pt>
                <c:pt idx="194">
                  <c:v>108</c:v>
                </c:pt>
                <c:pt idx="195">
                  <c:v>119</c:v>
                </c:pt>
                <c:pt idx="196">
                  <c:v>93</c:v>
                </c:pt>
                <c:pt idx="197">
                  <c:v>121</c:v>
                </c:pt>
                <c:pt idx="198">
                  <c:v>106</c:v>
                </c:pt>
                <c:pt idx="199">
                  <c:v>129</c:v>
                </c:pt>
                <c:pt idx="200">
                  <c:v>110</c:v>
                </c:pt>
                <c:pt idx="201">
                  <c:v>112</c:v>
                </c:pt>
                <c:pt idx="202">
                  <c:v>120</c:v>
                </c:pt>
                <c:pt idx="203">
                  <c:v>131</c:v>
                </c:pt>
                <c:pt idx="204">
                  <c:v>113</c:v>
                </c:pt>
                <c:pt idx="205">
                  <c:v>112</c:v>
                </c:pt>
                <c:pt idx="206">
                  <c:v>101</c:v>
                </c:pt>
                <c:pt idx="207">
                  <c:v>68</c:v>
                </c:pt>
                <c:pt idx="208">
                  <c:v>63</c:v>
                </c:pt>
                <c:pt idx="209">
                  <c:v>90</c:v>
                </c:pt>
                <c:pt idx="210">
                  <c:v>117</c:v>
                </c:pt>
                <c:pt idx="211">
                  <c:v>136</c:v>
                </c:pt>
                <c:pt idx="212">
                  <c:v>111</c:v>
                </c:pt>
                <c:pt idx="213">
                  <c:v>121</c:v>
                </c:pt>
                <c:pt idx="214">
                  <c:v>94</c:v>
                </c:pt>
                <c:pt idx="215">
                  <c:v>89</c:v>
                </c:pt>
                <c:pt idx="216">
                  <c:v>109</c:v>
                </c:pt>
                <c:pt idx="217">
                  <c:v>106</c:v>
                </c:pt>
                <c:pt idx="218">
                  <c:v>79</c:v>
                </c:pt>
                <c:pt idx="219">
                  <c:v>113</c:v>
                </c:pt>
                <c:pt idx="220">
                  <c:v>113</c:v>
                </c:pt>
                <c:pt idx="221">
                  <c:v>65</c:v>
                </c:pt>
                <c:pt idx="222">
                  <c:v>96</c:v>
                </c:pt>
                <c:pt idx="223">
                  <c:v>85</c:v>
                </c:pt>
                <c:pt idx="224">
                  <c:v>84</c:v>
                </c:pt>
                <c:pt idx="225">
                  <c:v>65</c:v>
                </c:pt>
                <c:pt idx="226">
                  <c:v>72</c:v>
                </c:pt>
                <c:pt idx="227">
                  <c:v>81</c:v>
                </c:pt>
                <c:pt idx="228">
                  <c:v>103</c:v>
                </c:pt>
                <c:pt idx="229">
                  <c:v>70</c:v>
                </c:pt>
                <c:pt idx="230">
                  <c:v>53</c:v>
                </c:pt>
                <c:pt idx="231">
                  <c:v>78</c:v>
                </c:pt>
                <c:pt idx="232">
                  <c:v>83</c:v>
                </c:pt>
                <c:pt idx="233">
                  <c:v>62</c:v>
                </c:pt>
                <c:pt idx="234">
                  <c:v>72</c:v>
                </c:pt>
                <c:pt idx="235">
                  <c:v>82</c:v>
                </c:pt>
                <c:pt idx="236">
                  <c:v>94</c:v>
                </c:pt>
                <c:pt idx="237">
                  <c:v>70</c:v>
                </c:pt>
                <c:pt idx="238">
                  <c:v>107</c:v>
                </c:pt>
                <c:pt idx="239">
                  <c:v>88</c:v>
                </c:pt>
                <c:pt idx="240">
                  <c:v>106</c:v>
                </c:pt>
                <c:pt idx="241">
                  <c:v>185</c:v>
                </c:pt>
                <c:pt idx="242">
                  <c:v>115</c:v>
                </c:pt>
                <c:pt idx="243">
                  <c:v>69</c:v>
                </c:pt>
                <c:pt idx="244">
                  <c:v>64</c:v>
                </c:pt>
                <c:pt idx="245">
                  <c:v>78</c:v>
                </c:pt>
                <c:pt idx="246">
                  <c:v>57</c:v>
                </c:pt>
              </c:numCache>
            </c:numRef>
          </c:val>
          <c:smooth val="0"/>
          <c:extLst>
            <c:ext xmlns:c16="http://schemas.microsoft.com/office/drawing/2014/chart" uri="{C3380CC4-5D6E-409C-BE32-E72D297353CC}">
              <c16:uniqueId val="{00000000-50FC-4C93-BBAC-EA05AB4DB134}"/>
            </c:ext>
          </c:extLst>
        </c:ser>
        <c:dLbls>
          <c:showLegendKey val="0"/>
          <c:showVal val="0"/>
          <c:showCatName val="0"/>
          <c:showSerName val="0"/>
          <c:showPercent val="0"/>
          <c:showBubbleSize val="0"/>
        </c:dLbls>
        <c:smooth val="0"/>
        <c:axId val="235844488"/>
        <c:axId val="235847768"/>
      </c:lineChart>
      <c:dateAx>
        <c:axId val="23584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47768"/>
        <c:crosses val="autoZero"/>
        <c:auto val="1"/>
        <c:lblOffset val="100"/>
        <c:baseTimeUnit val="days"/>
      </c:dateAx>
      <c:valAx>
        <c:axId val="23584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4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quintly How to Combine Listening and Analytics for a Complete Social Media Strategy (Published: 2016-12-16 10:12:24)</c:v>
                </c:pt>
              </c:strCache>
            </c:strRef>
          </c:tx>
          <c:spPr>
            <a:ln w="28575" cap="rnd">
              <a:solidFill>
                <a:schemeClr val="accent1"/>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Sheet1!$B$2:$B$248</c:f>
              <c:numCache>
                <c:formatCode>General</c:formatCode>
                <c:ptCount val="247"/>
                <c:pt idx="0">
                  <c:v>1</c:v>
                </c:pt>
                <c:pt idx="1">
                  <c:v>0</c:v>
                </c:pt>
                <c:pt idx="2">
                  <c:v>1</c:v>
                </c:pt>
                <c:pt idx="3">
                  <c:v>0</c:v>
                </c:pt>
                <c:pt idx="4">
                  <c:v>0</c:v>
                </c:pt>
                <c:pt idx="5">
                  <c:v>0</c:v>
                </c:pt>
                <c:pt idx="6">
                  <c:v>0</c:v>
                </c:pt>
                <c:pt idx="7">
                  <c:v>0</c:v>
                </c:pt>
                <c:pt idx="8">
                  <c:v>1</c:v>
                </c:pt>
                <c:pt idx="9">
                  <c:v>3</c:v>
                </c:pt>
                <c:pt idx="10">
                  <c:v>0</c:v>
                </c:pt>
                <c:pt idx="11">
                  <c:v>0</c:v>
                </c:pt>
                <c:pt idx="12">
                  <c:v>0</c:v>
                </c:pt>
                <c:pt idx="13">
                  <c:v>2</c:v>
                </c:pt>
                <c:pt idx="14">
                  <c:v>2</c:v>
                </c:pt>
                <c:pt idx="15">
                  <c:v>1</c:v>
                </c:pt>
                <c:pt idx="16">
                  <c:v>0</c:v>
                </c:pt>
                <c:pt idx="17">
                  <c:v>0</c:v>
                </c:pt>
                <c:pt idx="18">
                  <c:v>0</c:v>
                </c:pt>
                <c:pt idx="19">
                  <c:v>0</c:v>
                </c:pt>
                <c:pt idx="20">
                  <c:v>1</c:v>
                </c:pt>
                <c:pt idx="21">
                  <c:v>0</c:v>
                </c:pt>
                <c:pt idx="22">
                  <c:v>1</c:v>
                </c:pt>
                <c:pt idx="23">
                  <c:v>2</c:v>
                </c:pt>
                <c:pt idx="24">
                  <c:v>0</c:v>
                </c:pt>
                <c:pt idx="25">
                  <c:v>0</c:v>
                </c:pt>
                <c:pt idx="26">
                  <c:v>0</c:v>
                </c:pt>
                <c:pt idx="27">
                  <c:v>0</c:v>
                </c:pt>
                <c:pt idx="28">
                  <c:v>0</c:v>
                </c:pt>
                <c:pt idx="29">
                  <c:v>3</c:v>
                </c:pt>
                <c:pt idx="30">
                  <c:v>0</c:v>
                </c:pt>
                <c:pt idx="31">
                  <c:v>0</c:v>
                </c:pt>
                <c:pt idx="32">
                  <c:v>0</c:v>
                </c:pt>
                <c:pt idx="33">
                  <c:v>0</c:v>
                </c:pt>
                <c:pt idx="34">
                  <c:v>1</c:v>
                </c:pt>
                <c:pt idx="35">
                  <c:v>0</c:v>
                </c:pt>
                <c:pt idx="36">
                  <c:v>1</c:v>
                </c:pt>
                <c:pt idx="37">
                  <c:v>0</c:v>
                </c:pt>
                <c:pt idx="38">
                  <c:v>0</c:v>
                </c:pt>
                <c:pt idx="39">
                  <c:v>1</c:v>
                </c:pt>
                <c:pt idx="40">
                  <c:v>0</c:v>
                </c:pt>
                <c:pt idx="41">
                  <c:v>0</c:v>
                </c:pt>
                <c:pt idx="42">
                  <c:v>2</c:v>
                </c:pt>
                <c:pt idx="43">
                  <c:v>1</c:v>
                </c:pt>
                <c:pt idx="44">
                  <c:v>0</c:v>
                </c:pt>
                <c:pt idx="45">
                  <c:v>0</c:v>
                </c:pt>
                <c:pt idx="46">
                  <c:v>0</c:v>
                </c:pt>
                <c:pt idx="47">
                  <c:v>0</c:v>
                </c:pt>
                <c:pt idx="48">
                  <c:v>0</c:v>
                </c:pt>
                <c:pt idx="49">
                  <c:v>0</c:v>
                </c:pt>
                <c:pt idx="50">
                  <c:v>0</c:v>
                </c:pt>
                <c:pt idx="51">
                  <c:v>0</c:v>
                </c:pt>
                <c:pt idx="52">
                  <c:v>0</c:v>
                </c:pt>
                <c:pt idx="53">
                  <c:v>0</c:v>
                </c:pt>
                <c:pt idx="54">
                  <c:v>4</c:v>
                </c:pt>
                <c:pt idx="55">
                  <c:v>0</c:v>
                </c:pt>
                <c:pt idx="56">
                  <c:v>0</c:v>
                </c:pt>
                <c:pt idx="57">
                  <c:v>0</c:v>
                </c:pt>
                <c:pt idx="58">
                  <c:v>0</c:v>
                </c:pt>
                <c:pt idx="59">
                  <c:v>0</c:v>
                </c:pt>
                <c:pt idx="60">
                  <c:v>0</c:v>
                </c:pt>
                <c:pt idx="61">
                  <c:v>0</c:v>
                </c:pt>
                <c:pt idx="62">
                  <c:v>1</c:v>
                </c:pt>
                <c:pt idx="63">
                  <c:v>0</c:v>
                </c:pt>
                <c:pt idx="64">
                  <c:v>0</c:v>
                </c:pt>
                <c:pt idx="65">
                  <c:v>0</c:v>
                </c:pt>
                <c:pt idx="66">
                  <c:v>0</c:v>
                </c:pt>
                <c:pt idx="67">
                  <c:v>3</c:v>
                </c:pt>
                <c:pt idx="68">
                  <c:v>0</c:v>
                </c:pt>
                <c:pt idx="69">
                  <c:v>0</c:v>
                </c:pt>
                <c:pt idx="70">
                  <c:v>1</c:v>
                </c:pt>
                <c:pt idx="71">
                  <c:v>1</c:v>
                </c:pt>
                <c:pt idx="72">
                  <c:v>1</c:v>
                </c:pt>
                <c:pt idx="73">
                  <c:v>0</c:v>
                </c:pt>
                <c:pt idx="74">
                  <c:v>0</c:v>
                </c:pt>
                <c:pt idx="75">
                  <c:v>0</c:v>
                </c:pt>
                <c:pt idx="76">
                  <c:v>0</c:v>
                </c:pt>
                <c:pt idx="77">
                  <c:v>0</c:v>
                </c:pt>
                <c:pt idx="78">
                  <c:v>0</c:v>
                </c:pt>
                <c:pt idx="79">
                  <c:v>0</c:v>
                </c:pt>
                <c:pt idx="80">
                  <c:v>2</c:v>
                </c:pt>
                <c:pt idx="81">
                  <c:v>2</c:v>
                </c:pt>
                <c:pt idx="82">
                  <c:v>1</c:v>
                </c:pt>
                <c:pt idx="83">
                  <c:v>0</c:v>
                </c:pt>
                <c:pt idx="84">
                  <c:v>2</c:v>
                </c:pt>
                <c:pt idx="85">
                  <c:v>0</c:v>
                </c:pt>
                <c:pt idx="86">
                  <c:v>1</c:v>
                </c:pt>
                <c:pt idx="87">
                  <c:v>1</c:v>
                </c:pt>
                <c:pt idx="88">
                  <c:v>2</c:v>
                </c:pt>
                <c:pt idx="89">
                  <c:v>0</c:v>
                </c:pt>
                <c:pt idx="90">
                  <c:v>1</c:v>
                </c:pt>
                <c:pt idx="91">
                  <c:v>2</c:v>
                </c:pt>
                <c:pt idx="92">
                  <c:v>1</c:v>
                </c:pt>
                <c:pt idx="93">
                  <c:v>1</c:v>
                </c:pt>
                <c:pt idx="94">
                  <c:v>1</c:v>
                </c:pt>
                <c:pt idx="95">
                  <c:v>1</c:v>
                </c:pt>
                <c:pt idx="96">
                  <c:v>1</c:v>
                </c:pt>
                <c:pt idx="97">
                  <c:v>0</c:v>
                </c:pt>
                <c:pt idx="98">
                  <c:v>2</c:v>
                </c:pt>
                <c:pt idx="99">
                  <c:v>0</c:v>
                </c:pt>
                <c:pt idx="100">
                  <c:v>2</c:v>
                </c:pt>
                <c:pt idx="101">
                  <c:v>0</c:v>
                </c:pt>
                <c:pt idx="102">
                  <c:v>0</c:v>
                </c:pt>
                <c:pt idx="103">
                  <c:v>0</c:v>
                </c:pt>
                <c:pt idx="104">
                  <c:v>1</c:v>
                </c:pt>
                <c:pt idx="105">
                  <c:v>0</c:v>
                </c:pt>
                <c:pt idx="106">
                  <c:v>1</c:v>
                </c:pt>
                <c:pt idx="107">
                  <c:v>1</c:v>
                </c:pt>
                <c:pt idx="108">
                  <c:v>0</c:v>
                </c:pt>
                <c:pt idx="109">
                  <c:v>0</c:v>
                </c:pt>
                <c:pt idx="110">
                  <c:v>1</c:v>
                </c:pt>
                <c:pt idx="111">
                  <c:v>1</c:v>
                </c:pt>
                <c:pt idx="112">
                  <c:v>5</c:v>
                </c:pt>
                <c:pt idx="113">
                  <c:v>2</c:v>
                </c:pt>
                <c:pt idx="114">
                  <c:v>0</c:v>
                </c:pt>
                <c:pt idx="115">
                  <c:v>2</c:v>
                </c:pt>
                <c:pt idx="116">
                  <c:v>0</c:v>
                </c:pt>
                <c:pt idx="117">
                  <c:v>0</c:v>
                </c:pt>
                <c:pt idx="118">
                  <c:v>0</c:v>
                </c:pt>
                <c:pt idx="119">
                  <c:v>1</c:v>
                </c:pt>
                <c:pt idx="120">
                  <c:v>0</c:v>
                </c:pt>
                <c:pt idx="121">
                  <c:v>1</c:v>
                </c:pt>
                <c:pt idx="122">
                  <c:v>2</c:v>
                </c:pt>
                <c:pt idx="123">
                  <c:v>2</c:v>
                </c:pt>
                <c:pt idx="124">
                  <c:v>0</c:v>
                </c:pt>
                <c:pt idx="125">
                  <c:v>0</c:v>
                </c:pt>
                <c:pt idx="126">
                  <c:v>1</c:v>
                </c:pt>
                <c:pt idx="127">
                  <c:v>0</c:v>
                </c:pt>
                <c:pt idx="128">
                  <c:v>2</c:v>
                </c:pt>
                <c:pt idx="129">
                  <c:v>0</c:v>
                </c:pt>
                <c:pt idx="130">
                  <c:v>0</c:v>
                </c:pt>
                <c:pt idx="131">
                  <c:v>0</c:v>
                </c:pt>
                <c:pt idx="132">
                  <c:v>2</c:v>
                </c:pt>
                <c:pt idx="133">
                  <c:v>0</c:v>
                </c:pt>
                <c:pt idx="134">
                  <c:v>1</c:v>
                </c:pt>
                <c:pt idx="135">
                  <c:v>0</c:v>
                </c:pt>
                <c:pt idx="136">
                  <c:v>0</c:v>
                </c:pt>
                <c:pt idx="137">
                  <c:v>0</c:v>
                </c:pt>
                <c:pt idx="138">
                  <c:v>0</c:v>
                </c:pt>
                <c:pt idx="139">
                  <c:v>1</c:v>
                </c:pt>
                <c:pt idx="140">
                  <c:v>0</c:v>
                </c:pt>
                <c:pt idx="141">
                  <c:v>0</c:v>
                </c:pt>
                <c:pt idx="142">
                  <c:v>1</c:v>
                </c:pt>
                <c:pt idx="143">
                  <c:v>0</c:v>
                </c:pt>
                <c:pt idx="144">
                  <c:v>1</c:v>
                </c:pt>
                <c:pt idx="145">
                  <c:v>0</c:v>
                </c:pt>
                <c:pt idx="146">
                  <c:v>2</c:v>
                </c:pt>
                <c:pt idx="147">
                  <c:v>0</c:v>
                </c:pt>
                <c:pt idx="148">
                  <c:v>0</c:v>
                </c:pt>
                <c:pt idx="149">
                  <c:v>0</c:v>
                </c:pt>
                <c:pt idx="150">
                  <c:v>2</c:v>
                </c:pt>
                <c:pt idx="151">
                  <c:v>0</c:v>
                </c:pt>
                <c:pt idx="152">
                  <c:v>1</c:v>
                </c:pt>
                <c:pt idx="153">
                  <c:v>1</c:v>
                </c:pt>
                <c:pt idx="154">
                  <c:v>0</c:v>
                </c:pt>
                <c:pt idx="155">
                  <c:v>1</c:v>
                </c:pt>
                <c:pt idx="156">
                  <c:v>1</c:v>
                </c:pt>
                <c:pt idx="157">
                  <c:v>3</c:v>
                </c:pt>
                <c:pt idx="158">
                  <c:v>0</c:v>
                </c:pt>
                <c:pt idx="159">
                  <c:v>0</c:v>
                </c:pt>
                <c:pt idx="160">
                  <c:v>1</c:v>
                </c:pt>
                <c:pt idx="161">
                  <c:v>0</c:v>
                </c:pt>
                <c:pt idx="162">
                  <c:v>0</c:v>
                </c:pt>
                <c:pt idx="163">
                  <c:v>4</c:v>
                </c:pt>
                <c:pt idx="164">
                  <c:v>1</c:v>
                </c:pt>
                <c:pt idx="165">
                  <c:v>1</c:v>
                </c:pt>
                <c:pt idx="166">
                  <c:v>1</c:v>
                </c:pt>
                <c:pt idx="167">
                  <c:v>0</c:v>
                </c:pt>
                <c:pt idx="168">
                  <c:v>0</c:v>
                </c:pt>
                <c:pt idx="169">
                  <c:v>0</c:v>
                </c:pt>
                <c:pt idx="170">
                  <c:v>2</c:v>
                </c:pt>
                <c:pt idx="171">
                  <c:v>3</c:v>
                </c:pt>
                <c:pt idx="172">
                  <c:v>0</c:v>
                </c:pt>
                <c:pt idx="173">
                  <c:v>0</c:v>
                </c:pt>
                <c:pt idx="174">
                  <c:v>4</c:v>
                </c:pt>
                <c:pt idx="175">
                  <c:v>0</c:v>
                </c:pt>
                <c:pt idx="176">
                  <c:v>0</c:v>
                </c:pt>
                <c:pt idx="177">
                  <c:v>1</c:v>
                </c:pt>
                <c:pt idx="178">
                  <c:v>1</c:v>
                </c:pt>
                <c:pt idx="179">
                  <c:v>0</c:v>
                </c:pt>
                <c:pt idx="180">
                  <c:v>0</c:v>
                </c:pt>
                <c:pt idx="181">
                  <c:v>0</c:v>
                </c:pt>
                <c:pt idx="182">
                  <c:v>2</c:v>
                </c:pt>
                <c:pt idx="183">
                  <c:v>0</c:v>
                </c:pt>
                <c:pt idx="184">
                  <c:v>0</c:v>
                </c:pt>
                <c:pt idx="185">
                  <c:v>4</c:v>
                </c:pt>
                <c:pt idx="186">
                  <c:v>0</c:v>
                </c:pt>
                <c:pt idx="187">
                  <c:v>2</c:v>
                </c:pt>
                <c:pt idx="188">
                  <c:v>0</c:v>
                </c:pt>
                <c:pt idx="189">
                  <c:v>1</c:v>
                </c:pt>
                <c:pt idx="190">
                  <c:v>4</c:v>
                </c:pt>
                <c:pt idx="191">
                  <c:v>0</c:v>
                </c:pt>
                <c:pt idx="192">
                  <c:v>1</c:v>
                </c:pt>
                <c:pt idx="193">
                  <c:v>4</c:v>
                </c:pt>
                <c:pt idx="194">
                  <c:v>3</c:v>
                </c:pt>
                <c:pt idx="195">
                  <c:v>4</c:v>
                </c:pt>
                <c:pt idx="196">
                  <c:v>2</c:v>
                </c:pt>
                <c:pt idx="197">
                  <c:v>0</c:v>
                </c:pt>
                <c:pt idx="198">
                  <c:v>2</c:v>
                </c:pt>
                <c:pt idx="199">
                  <c:v>4</c:v>
                </c:pt>
                <c:pt idx="200">
                  <c:v>1</c:v>
                </c:pt>
                <c:pt idx="201">
                  <c:v>5</c:v>
                </c:pt>
                <c:pt idx="202">
                  <c:v>2</c:v>
                </c:pt>
                <c:pt idx="203">
                  <c:v>2</c:v>
                </c:pt>
                <c:pt idx="204">
                  <c:v>0</c:v>
                </c:pt>
                <c:pt idx="205">
                  <c:v>4</c:v>
                </c:pt>
                <c:pt idx="206">
                  <c:v>0</c:v>
                </c:pt>
                <c:pt idx="207">
                  <c:v>1</c:v>
                </c:pt>
                <c:pt idx="208">
                  <c:v>1</c:v>
                </c:pt>
                <c:pt idx="209">
                  <c:v>4</c:v>
                </c:pt>
                <c:pt idx="210">
                  <c:v>2</c:v>
                </c:pt>
                <c:pt idx="211">
                  <c:v>3</c:v>
                </c:pt>
                <c:pt idx="212">
                  <c:v>2</c:v>
                </c:pt>
                <c:pt idx="213">
                  <c:v>2</c:v>
                </c:pt>
                <c:pt idx="214">
                  <c:v>2</c:v>
                </c:pt>
                <c:pt idx="215">
                  <c:v>0</c:v>
                </c:pt>
                <c:pt idx="216">
                  <c:v>7</c:v>
                </c:pt>
                <c:pt idx="217">
                  <c:v>5</c:v>
                </c:pt>
                <c:pt idx="218">
                  <c:v>1</c:v>
                </c:pt>
                <c:pt idx="219">
                  <c:v>4</c:v>
                </c:pt>
                <c:pt idx="220">
                  <c:v>0</c:v>
                </c:pt>
                <c:pt idx="221">
                  <c:v>2</c:v>
                </c:pt>
                <c:pt idx="222">
                  <c:v>2</c:v>
                </c:pt>
                <c:pt idx="223">
                  <c:v>3</c:v>
                </c:pt>
                <c:pt idx="224">
                  <c:v>0</c:v>
                </c:pt>
                <c:pt idx="225">
                  <c:v>2</c:v>
                </c:pt>
                <c:pt idx="226">
                  <c:v>0</c:v>
                </c:pt>
                <c:pt idx="227">
                  <c:v>1</c:v>
                </c:pt>
                <c:pt idx="228">
                  <c:v>0</c:v>
                </c:pt>
                <c:pt idx="229">
                  <c:v>0</c:v>
                </c:pt>
                <c:pt idx="230">
                  <c:v>2</c:v>
                </c:pt>
                <c:pt idx="231">
                  <c:v>1</c:v>
                </c:pt>
                <c:pt idx="232">
                  <c:v>2</c:v>
                </c:pt>
                <c:pt idx="233">
                  <c:v>2</c:v>
                </c:pt>
                <c:pt idx="234">
                  <c:v>2</c:v>
                </c:pt>
                <c:pt idx="235">
                  <c:v>1</c:v>
                </c:pt>
                <c:pt idx="236">
                  <c:v>1</c:v>
                </c:pt>
                <c:pt idx="237">
                  <c:v>0</c:v>
                </c:pt>
                <c:pt idx="238">
                  <c:v>1</c:v>
                </c:pt>
                <c:pt idx="239">
                  <c:v>0</c:v>
                </c:pt>
                <c:pt idx="240">
                  <c:v>0</c:v>
                </c:pt>
                <c:pt idx="241">
                  <c:v>1</c:v>
                </c:pt>
                <c:pt idx="242">
                  <c:v>0</c:v>
                </c:pt>
                <c:pt idx="243">
                  <c:v>2</c:v>
                </c:pt>
                <c:pt idx="244">
                  <c:v>1</c:v>
                </c:pt>
                <c:pt idx="245">
                  <c:v>2</c:v>
                </c:pt>
                <c:pt idx="246">
                  <c:v>2</c:v>
                </c:pt>
              </c:numCache>
            </c:numRef>
          </c:val>
          <c:smooth val="0"/>
          <c:extLst>
            <c:ext xmlns:c16="http://schemas.microsoft.com/office/drawing/2014/chart" uri="{C3380CC4-5D6E-409C-BE32-E72D297353CC}">
              <c16:uniqueId val="{00000000-3048-482E-9B0E-B085202F1D7C}"/>
            </c:ext>
          </c:extLst>
        </c:ser>
        <c:ser>
          <c:idx val="1"/>
          <c:order val="1"/>
          <c:tx>
            <c:strRef>
              <c:f>Sheet1!$C$1</c:f>
              <c:strCache>
                <c:ptCount val="1"/>
                <c:pt idx="0">
                  <c:v>quintly Getting started with quintly (Published: 2018-01-29 09:49:17)</c:v>
                </c:pt>
              </c:strCache>
            </c:strRef>
          </c:tx>
          <c:spPr>
            <a:ln w="28575" cap="rnd">
              <a:solidFill>
                <a:schemeClr val="accent2"/>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Sheet1!$C$2:$C$248</c:f>
              <c:numCache>
                <c:formatCode>General</c:formatCode>
                <c:ptCount val="247"/>
                <c:pt idx="0">
                  <c:v>0</c:v>
                </c:pt>
                <c:pt idx="1">
                  <c:v>0</c:v>
                </c:pt>
                <c:pt idx="2">
                  <c:v>0</c:v>
                </c:pt>
                <c:pt idx="3">
                  <c:v>0</c:v>
                </c:pt>
                <c:pt idx="4">
                  <c:v>1</c:v>
                </c:pt>
                <c:pt idx="5">
                  <c:v>0</c:v>
                </c:pt>
                <c:pt idx="6">
                  <c:v>0</c:v>
                </c:pt>
                <c:pt idx="7">
                  <c:v>0</c:v>
                </c:pt>
                <c:pt idx="8">
                  <c:v>0</c:v>
                </c:pt>
                <c:pt idx="9">
                  <c:v>0</c:v>
                </c:pt>
                <c:pt idx="10">
                  <c:v>0</c:v>
                </c:pt>
                <c:pt idx="11">
                  <c:v>0</c:v>
                </c:pt>
                <c:pt idx="12">
                  <c:v>0</c:v>
                </c:pt>
                <c:pt idx="13">
                  <c:v>3</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1</c:v>
                </c:pt>
                <c:pt idx="29">
                  <c:v>0</c:v>
                </c:pt>
                <c:pt idx="30">
                  <c:v>0</c:v>
                </c:pt>
                <c:pt idx="31">
                  <c:v>0</c:v>
                </c:pt>
                <c:pt idx="32">
                  <c:v>0</c:v>
                </c:pt>
                <c:pt idx="33">
                  <c:v>2</c:v>
                </c:pt>
                <c:pt idx="34">
                  <c:v>0</c:v>
                </c:pt>
                <c:pt idx="35">
                  <c:v>0</c:v>
                </c:pt>
                <c:pt idx="36">
                  <c:v>1</c:v>
                </c:pt>
                <c:pt idx="37">
                  <c:v>0</c:v>
                </c:pt>
                <c:pt idx="38">
                  <c:v>0</c:v>
                </c:pt>
                <c:pt idx="39">
                  <c:v>0</c:v>
                </c:pt>
                <c:pt idx="40">
                  <c:v>0</c:v>
                </c:pt>
                <c:pt idx="41">
                  <c:v>0</c:v>
                </c:pt>
                <c:pt idx="42">
                  <c:v>0</c:v>
                </c:pt>
                <c:pt idx="43">
                  <c:v>1</c:v>
                </c:pt>
                <c:pt idx="44">
                  <c:v>1</c:v>
                </c:pt>
                <c:pt idx="45">
                  <c:v>1</c:v>
                </c:pt>
                <c:pt idx="46">
                  <c:v>0</c:v>
                </c:pt>
                <c:pt idx="47">
                  <c:v>1</c:v>
                </c:pt>
                <c:pt idx="48">
                  <c:v>0</c:v>
                </c:pt>
                <c:pt idx="49">
                  <c:v>1</c:v>
                </c:pt>
                <c:pt idx="50">
                  <c:v>0</c:v>
                </c:pt>
                <c:pt idx="51">
                  <c:v>0</c:v>
                </c:pt>
                <c:pt idx="52">
                  <c:v>0</c:v>
                </c:pt>
                <c:pt idx="53">
                  <c:v>0</c:v>
                </c:pt>
                <c:pt idx="54">
                  <c:v>0</c:v>
                </c:pt>
                <c:pt idx="55">
                  <c:v>1</c:v>
                </c:pt>
                <c:pt idx="56">
                  <c:v>0</c:v>
                </c:pt>
                <c:pt idx="57">
                  <c:v>0</c:v>
                </c:pt>
                <c:pt idx="58">
                  <c:v>0</c:v>
                </c:pt>
                <c:pt idx="59">
                  <c:v>0</c:v>
                </c:pt>
                <c:pt idx="60">
                  <c:v>0</c:v>
                </c:pt>
                <c:pt idx="61">
                  <c:v>1</c:v>
                </c:pt>
                <c:pt idx="62">
                  <c:v>0</c:v>
                </c:pt>
                <c:pt idx="63">
                  <c:v>0</c:v>
                </c:pt>
                <c:pt idx="64">
                  <c:v>1</c:v>
                </c:pt>
                <c:pt idx="65">
                  <c:v>0</c:v>
                </c:pt>
                <c:pt idx="66">
                  <c:v>1</c:v>
                </c:pt>
                <c:pt idx="67">
                  <c:v>0</c:v>
                </c:pt>
                <c:pt idx="68">
                  <c:v>0</c:v>
                </c:pt>
                <c:pt idx="69">
                  <c:v>1</c:v>
                </c:pt>
                <c:pt idx="70">
                  <c:v>0</c:v>
                </c:pt>
                <c:pt idx="71">
                  <c:v>1</c:v>
                </c:pt>
                <c:pt idx="72">
                  <c:v>0</c:v>
                </c:pt>
                <c:pt idx="73">
                  <c:v>0</c:v>
                </c:pt>
                <c:pt idx="74">
                  <c:v>0</c:v>
                </c:pt>
                <c:pt idx="75">
                  <c:v>0</c:v>
                </c:pt>
                <c:pt idx="76">
                  <c:v>0</c:v>
                </c:pt>
                <c:pt idx="77">
                  <c:v>1</c:v>
                </c:pt>
                <c:pt idx="78">
                  <c:v>0</c:v>
                </c:pt>
                <c:pt idx="79">
                  <c:v>1</c:v>
                </c:pt>
                <c:pt idx="80">
                  <c:v>0</c:v>
                </c:pt>
                <c:pt idx="81">
                  <c:v>2</c:v>
                </c:pt>
                <c:pt idx="82">
                  <c:v>0</c:v>
                </c:pt>
                <c:pt idx="83">
                  <c:v>1</c:v>
                </c:pt>
                <c:pt idx="84">
                  <c:v>0</c:v>
                </c:pt>
                <c:pt idx="85">
                  <c:v>0</c:v>
                </c:pt>
                <c:pt idx="86">
                  <c:v>0</c:v>
                </c:pt>
                <c:pt idx="87">
                  <c:v>0</c:v>
                </c:pt>
                <c:pt idx="88">
                  <c:v>1</c:v>
                </c:pt>
                <c:pt idx="89">
                  <c:v>1</c:v>
                </c:pt>
                <c:pt idx="90">
                  <c:v>0</c:v>
                </c:pt>
                <c:pt idx="91">
                  <c:v>0</c:v>
                </c:pt>
                <c:pt idx="92">
                  <c:v>8</c:v>
                </c:pt>
                <c:pt idx="93">
                  <c:v>0</c:v>
                </c:pt>
                <c:pt idx="94">
                  <c:v>2</c:v>
                </c:pt>
                <c:pt idx="95">
                  <c:v>1</c:v>
                </c:pt>
                <c:pt idx="96">
                  <c:v>0</c:v>
                </c:pt>
                <c:pt idx="97">
                  <c:v>0</c:v>
                </c:pt>
                <c:pt idx="98">
                  <c:v>0</c:v>
                </c:pt>
                <c:pt idx="99">
                  <c:v>0</c:v>
                </c:pt>
                <c:pt idx="100">
                  <c:v>0</c:v>
                </c:pt>
                <c:pt idx="101">
                  <c:v>0</c:v>
                </c:pt>
                <c:pt idx="102">
                  <c:v>0</c:v>
                </c:pt>
                <c:pt idx="103">
                  <c:v>0</c:v>
                </c:pt>
                <c:pt idx="104">
                  <c:v>0</c:v>
                </c:pt>
                <c:pt idx="105">
                  <c:v>1</c:v>
                </c:pt>
                <c:pt idx="106">
                  <c:v>0</c:v>
                </c:pt>
                <c:pt idx="107">
                  <c:v>1</c:v>
                </c:pt>
                <c:pt idx="108">
                  <c:v>0</c:v>
                </c:pt>
                <c:pt idx="109">
                  <c:v>0</c:v>
                </c:pt>
                <c:pt idx="110">
                  <c:v>0</c:v>
                </c:pt>
                <c:pt idx="111">
                  <c:v>0</c:v>
                </c:pt>
                <c:pt idx="112">
                  <c:v>0</c:v>
                </c:pt>
                <c:pt idx="113">
                  <c:v>1</c:v>
                </c:pt>
                <c:pt idx="114">
                  <c:v>0</c:v>
                </c:pt>
                <c:pt idx="115">
                  <c:v>0</c:v>
                </c:pt>
                <c:pt idx="116">
                  <c:v>1</c:v>
                </c:pt>
                <c:pt idx="117">
                  <c:v>0</c:v>
                </c:pt>
                <c:pt idx="118">
                  <c:v>0</c:v>
                </c:pt>
                <c:pt idx="119">
                  <c:v>2</c:v>
                </c:pt>
                <c:pt idx="120">
                  <c:v>2</c:v>
                </c:pt>
                <c:pt idx="121">
                  <c:v>0</c:v>
                </c:pt>
                <c:pt idx="122">
                  <c:v>0</c:v>
                </c:pt>
                <c:pt idx="123">
                  <c:v>1</c:v>
                </c:pt>
                <c:pt idx="124">
                  <c:v>0</c:v>
                </c:pt>
                <c:pt idx="125">
                  <c:v>0</c:v>
                </c:pt>
                <c:pt idx="126">
                  <c:v>0</c:v>
                </c:pt>
                <c:pt idx="127">
                  <c:v>0</c:v>
                </c:pt>
                <c:pt idx="128">
                  <c:v>0</c:v>
                </c:pt>
                <c:pt idx="129">
                  <c:v>0</c:v>
                </c:pt>
                <c:pt idx="130">
                  <c:v>0</c:v>
                </c:pt>
                <c:pt idx="131">
                  <c:v>0</c:v>
                </c:pt>
                <c:pt idx="132">
                  <c:v>1</c:v>
                </c:pt>
                <c:pt idx="133">
                  <c:v>1</c:v>
                </c:pt>
                <c:pt idx="134">
                  <c:v>1</c:v>
                </c:pt>
                <c:pt idx="135">
                  <c:v>0</c:v>
                </c:pt>
                <c:pt idx="136">
                  <c:v>1</c:v>
                </c:pt>
                <c:pt idx="137">
                  <c:v>4</c:v>
                </c:pt>
                <c:pt idx="138">
                  <c:v>0</c:v>
                </c:pt>
                <c:pt idx="139">
                  <c:v>0</c:v>
                </c:pt>
                <c:pt idx="140">
                  <c:v>0</c:v>
                </c:pt>
                <c:pt idx="141">
                  <c:v>0</c:v>
                </c:pt>
                <c:pt idx="142">
                  <c:v>1</c:v>
                </c:pt>
                <c:pt idx="143">
                  <c:v>0</c:v>
                </c:pt>
                <c:pt idx="144">
                  <c:v>0</c:v>
                </c:pt>
                <c:pt idx="145">
                  <c:v>0</c:v>
                </c:pt>
                <c:pt idx="146">
                  <c:v>1</c:v>
                </c:pt>
                <c:pt idx="147">
                  <c:v>1</c:v>
                </c:pt>
                <c:pt idx="148">
                  <c:v>0</c:v>
                </c:pt>
                <c:pt idx="149">
                  <c:v>0</c:v>
                </c:pt>
                <c:pt idx="150">
                  <c:v>2</c:v>
                </c:pt>
                <c:pt idx="151">
                  <c:v>0</c:v>
                </c:pt>
                <c:pt idx="152">
                  <c:v>1</c:v>
                </c:pt>
                <c:pt idx="153">
                  <c:v>1</c:v>
                </c:pt>
                <c:pt idx="154">
                  <c:v>0</c:v>
                </c:pt>
                <c:pt idx="155">
                  <c:v>0</c:v>
                </c:pt>
                <c:pt idx="156">
                  <c:v>2</c:v>
                </c:pt>
                <c:pt idx="157">
                  <c:v>0</c:v>
                </c:pt>
                <c:pt idx="158">
                  <c:v>1</c:v>
                </c:pt>
                <c:pt idx="159">
                  <c:v>1</c:v>
                </c:pt>
                <c:pt idx="160">
                  <c:v>5</c:v>
                </c:pt>
                <c:pt idx="161">
                  <c:v>0</c:v>
                </c:pt>
                <c:pt idx="162">
                  <c:v>0</c:v>
                </c:pt>
                <c:pt idx="163">
                  <c:v>1</c:v>
                </c:pt>
                <c:pt idx="164">
                  <c:v>0</c:v>
                </c:pt>
                <c:pt idx="165">
                  <c:v>1</c:v>
                </c:pt>
                <c:pt idx="166">
                  <c:v>0</c:v>
                </c:pt>
                <c:pt idx="167">
                  <c:v>0</c:v>
                </c:pt>
                <c:pt idx="168">
                  <c:v>0</c:v>
                </c:pt>
                <c:pt idx="169">
                  <c:v>0</c:v>
                </c:pt>
                <c:pt idx="170">
                  <c:v>0</c:v>
                </c:pt>
                <c:pt idx="171">
                  <c:v>1</c:v>
                </c:pt>
                <c:pt idx="172">
                  <c:v>0</c:v>
                </c:pt>
                <c:pt idx="173">
                  <c:v>1</c:v>
                </c:pt>
                <c:pt idx="174">
                  <c:v>0</c:v>
                </c:pt>
                <c:pt idx="175">
                  <c:v>2</c:v>
                </c:pt>
                <c:pt idx="176">
                  <c:v>0</c:v>
                </c:pt>
                <c:pt idx="177">
                  <c:v>1</c:v>
                </c:pt>
                <c:pt idx="178">
                  <c:v>0</c:v>
                </c:pt>
                <c:pt idx="179">
                  <c:v>0</c:v>
                </c:pt>
                <c:pt idx="180">
                  <c:v>0</c:v>
                </c:pt>
                <c:pt idx="181">
                  <c:v>0</c:v>
                </c:pt>
                <c:pt idx="182">
                  <c:v>0</c:v>
                </c:pt>
                <c:pt idx="183">
                  <c:v>0</c:v>
                </c:pt>
                <c:pt idx="184">
                  <c:v>0</c:v>
                </c:pt>
                <c:pt idx="185">
                  <c:v>1</c:v>
                </c:pt>
                <c:pt idx="186">
                  <c:v>1</c:v>
                </c:pt>
                <c:pt idx="187">
                  <c:v>1</c:v>
                </c:pt>
                <c:pt idx="188">
                  <c:v>0</c:v>
                </c:pt>
                <c:pt idx="189">
                  <c:v>0</c:v>
                </c:pt>
                <c:pt idx="190">
                  <c:v>0</c:v>
                </c:pt>
                <c:pt idx="191">
                  <c:v>0</c:v>
                </c:pt>
                <c:pt idx="192">
                  <c:v>1</c:v>
                </c:pt>
                <c:pt idx="193">
                  <c:v>0</c:v>
                </c:pt>
                <c:pt idx="194">
                  <c:v>0</c:v>
                </c:pt>
                <c:pt idx="195">
                  <c:v>0</c:v>
                </c:pt>
                <c:pt idx="196">
                  <c:v>0</c:v>
                </c:pt>
                <c:pt idx="197">
                  <c:v>0</c:v>
                </c:pt>
                <c:pt idx="198">
                  <c:v>0</c:v>
                </c:pt>
                <c:pt idx="199">
                  <c:v>0</c:v>
                </c:pt>
                <c:pt idx="200">
                  <c:v>0</c:v>
                </c:pt>
                <c:pt idx="201">
                  <c:v>0</c:v>
                </c:pt>
                <c:pt idx="202">
                  <c:v>1</c:v>
                </c:pt>
                <c:pt idx="203">
                  <c:v>0</c:v>
                </c:pt>
                <c:pt idx="204">
                  <c:v>1</c:v>
                </c:pt>
                <c:pt idx="205">
                  <c:v>0</c:v>
                </c:pt>
                <c:pt idx="206">
                  <c:v>1</c:v>
                </c:pt>
                <c:pt idx="207">
                  <c:v>1</c:v>
                </c:pt>
                <c:pt idx="208">
                  <c:v>0</c:v>
                </c:pt>
                <c:pt idx="209">
                  <c:v>2</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1</c:v>
                </c:pt>
                <c:pt idx="226">
                  <c:v>0</c:v>
                </c:pt>
                <c:pt idx="227">
                  <c:v>2</c:v>
                </c:pt>
                <c:pt idx="228">
                  <c:v>1</c:v>
                </c:pt>
                <c:pt idx="229">
                  <c:v>0</c:v>
                </c:pt>
                <c:pt idx="230">
                  <c:v>0</c:v>
                </c:pt>
                <c:pt idx="231">
                  <c:v>0</c:v>
                </c:pt>
                <c:pt idx="232">
                  <c:v>0</c:v>
                </c:pt>
                <c:pt idx="233">
                  <c:v>0</c:v>
                </c:pt>
                <c:pt idx="234">
                  <c:v>0</c:v>
                </c:pt>
                <c:pt idx="235">
                  <c:v>1</c:v>
                </c:pt>
                <c:pt idx="236">
                  <c:v>0</c:v>
                </c:pt>
                <c:pt idx="237">
                  <c:v>0</c:v>
                </c:pt>
                <c:pt idx="238">
                  <c:v>0</c:v>
                </c:pt>
                <c:pt idx="239">
                  <c:v>0</c:v>
                </c:pt>
                <c:pt idx="240">
                  <c:v>0</c:v>
                </c:pt>
                <c:pt idx="241">
                  <c:v>0</c:v>
                </c:pt>
                <c:pt idx="242">
                  <c:v>1</c:v>
                </c:pt>
                <c:pt idx="243">
                  <c:v>0</c:v>
                </c:pt>
                <c:pt idx="244">
                  <c:v>0</c:v>
                </c:pt>
                <c:pt idx="245">
                  <c:v>0</c:v>
                </c:pt>
                <c:pt idx="246">
                  <c:v>0</c:v>
                </c:pt>
              </c:numCache>
            </c:numRef>
          </c:val>
          <c:smooth val="0"/>
          <c:extLst>
            <c:ext xmlns:c16="http://schemas.microsoft.com/office/drawing/2014/chart" uri="{C3380CC4-5D6E-409C-BE32-E72D297353CC}">
              <c16:uniqueId val="{00000001-3048-482E-9B0E-B085202F1D7C}"/>
            </c:ext>
          </c:extLst>
        </c:ser>
        <c:ser>
          <c:idx val="2"/>
          <c:order val="2"/>
          <c:tx>
            <c:strRef>
              <c:f>Sheet1!$D$1</c:f>
              <c:strCache>
                <c:ptCount val="1"/>
                <c:pt idx="0">
                  <c:v>quintly Social Media Tips: Facebook Reach Explained (Published: 2018-01-25 14:13:08)</c:v>
                </c:pt>
              </c:strCache>
            </c:strRef>
          </c:tx>
          <c:spPr>
            <a:ln w="28575" cap="rnd">
              <a:solidFill>
                <a:schemeClr val="accent3"/>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Sheet1!$D$2:$D$248</c:f>
              <c:numCache>
                <c:formatCode>General</c:formatCode>
                <c:ptCount val="247"/>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pt idx="30">
                  <c:v>0</c:v>
                </c:pt>
                <c:pt idx="31">
                  <c:v>0</c:v>
                </c:pt>
                <c:pt idx="32">
                  <c:v>1</c:v>
                </c:pt>
                <c:pt idx="33">
                  <c:v>0</c:v>
                </c:pt>
                <c:pt idx="34">
                  <c:v>0</c:v>
                </c:pt>
                <c:pt idx="35">
                  <c:v>0</c:v>
                </c:pt>
                <c:pt idx="36">
                  <c:v>0</c:v>
                </c:pt>
                <c:pt idx="37">
                  <c:v>1</c:v>
                </c:pt>
                <c:pt idx="38">
                  <c:v>0</c:v>
                </c:pt>
                <c:pt idx="39">
                  <c:v>0</c:v>
                </c:pt>
                <c:pt idx="40">
                  <c:v>0</c:v>
                </c:pt>
                <c:pt idx="41">
                  <c:v>0</c:v>
                </c:pt>
                <c:pt idx="42">
                  <c:v>0</c:v>
                </c:pt>
                <c:pt idx="43">
                  <c:v>0</c:v>
                </c:pt>
                <c:pt idx="44">
                  <c:v>0</c:v>
                </c:pt>
                <c:pt idx="45">
                  <c:v>0</c:v>
                </c:pt>
                <c:pt idx="46">
                  <c:v>0</c:v>
                </c:pt>
                <c:pt idx="47">
                  <c:v>1</c:v>
                </c:pt>
                <c:pt idx="48">
                  <c:v>1</c:v>
                </c:pt>
                <c:pt idx="49">
                  <c:v>0</c:v>
                </c:pt>
                <c:pt idx="50">
                  <c:v>0</c:v>
                </c:pt>
                <c:pt idx="51">
                  <c:v>0</c:v>
                </c:pt>
                <c:pt idx="52">
                  <c:v>0</c:v>
                </c:pt>
                <c:pt idx="53">
                  <c:v>0</c:v>
                </c:pt>
                <c:pt idx="54">
                  <c:v>0</c:v>
                </c:pt>
                <c:pt idx="55">
                  <c:v>2</c:v>
                </c:pt>
                <c:pt idx="56">
                  <c:v>0</c:v>
                </c:pt>
                <c:pt idx="57">
                  <c:v>2</c:v>
                </c:pt>
                <c:pt idx="58">
                  <c:v>0</c:v>
                </c:pt>
                <c:pt idx="59">
                  <c:v>0</c:v>
                </c:pt>
                <c:pt idx="60">
                  <c:v>2</c:v>
                </c:pt>
                <c:pt idx="61">
                  <c:v>0</c:v>
                </c:pt>
                <c:pt idx="62">
                  <c:v>2</c:v>
                </c:pt>
                <c:pt idx="63">
                  <c:v>0</c:v>
                </c:pt>
                <c:pt idx="64">
                  <c:v>0</c:v>
                </c:pt>
                <c:pt idx="65">
                  <c:v>0</c:v>
                </c:pt>
                <c:pt idx="66">
                  <c:v>0</c:v>
                </c:pt>
                <c:pt idx="67">
                  <c:v>0</c:v>
                </c:pt>
                <c:pt idx="68">
                  <c:v>0</c:v>
                </c:pt>
                <c:pt idx="69">
                  <c:v>0</c:v>
                </c:pt>
                <c:pt idx="70">
                  <c:v>0</c:v>
                </c:pt>
                <c:pt idx="71">
                  <c:v>0</c:v>
                </c:pt>
                <c:pt idx="72">
                  <c:v>2</c:v>
                </c:pt>
                <c:pt idx="73">
                  <c:v>1</c:v>
                </c:pt>
                <c:pt idx="74">
                  <c:v>0</c:v>
                </c:pt>
                <c:pt idx="75">
                  <c:v>1</c:v>
                </c:pt>
                <c:pt idx="76">
                  <c:v>0</c:v>
                </c:pt>
                <c:pt idx="77">
                  <c:v>2</c:v>
                </c:pt>
                <c:pt idx="78">
                  <c:v>0</c:v>
                </c:pt>
                <c:pt idx="79">
                  <c:v>0</c:v>
                </c:pt>
                <c:pt idx="80">
                  <c:v>0</c:v>
                </c:pt>
                <c:pt idx="81">
                  <c:v>3</c:v>
                </c:pt>
                <c:pt idx="82">
                  <c:v>0</c:v>
                </c:pt>
                <c:pt idx="83">
                  <c:v>0</c:v>
                </c:pt>
                <c:pt idx="84">
                  <c:v>0</c:v>
                </c:pt>
                <c:pt idx="85">
                  <c:v>0</c:v>
                </c:pt>
                <c:pt idx="86">
                  <c:v>0</c:v>
                </c:pt>
                <c:pt idx="87">
                  <c:v>0</c:v>
                </c:pt>
                <c:pt idx="88">
                  <c:v>0</c:v>
                </c:pt>
                <c:pt idx="89">
                  <c:v>0</c:v>
                </c:pt>
                <c:pt idx="90">
                  <c:v>0</c:v>
                </c:pt>
                <c:pt idx="91">
                  <c:v>0</c:v>
                </c:pt>
                <c:pt idx="92">
                  <c:v>0</c:v>
                </c:pt>
                <c:pt idx="93">
                  <c:v>2</c:v>
                </c:pt>
                <c:pt idx="94">
                  <c:v>2</c:v>
                </c:pt>
                <c:pt idx="95">
                  <c:v>0</c:v>
                </c:pt>
                <c:pt idx="96">
                  <c:v>0</c:v>
                </c:pt>
                <c:pt idx="97">
                  <c:v>0</c:v>
                </c:pt>
                <c:pt idx="98">
                  <c:v>0</c:v>
                </c:pt>
                <c:pt idx="99">
                  <c:v>0</c:v>
                </c:pt>
                <c:pt idx="100">
                  <c:v>0</c:v>
                </c:pt>
                <c:pt idx="101">
                  <c:v>0</c:v>
                </c:pt>
                <c:pt idx="102">
                  <c:v>0</c:v>
                </c:pt>
                <c:pt idx="103">
                  <c:v>1</c:v>
                </c:pt>
                <c:pt idx="104">
                  <c:v>0</c:v>
                </c:pt>
                <c:pt idx="105">
                  <c:v>1</c:v>
                </c:pt>
                <c:pt idx="106">
                  <c:v>0</c:v>
                </c:pt>
                <c:pt idx="107">
                  <c:v>0</c:v>
                </c:pt>
                <c:pt idx="108">
                  <c:v>1</c:v>
                </c:pt>
                <c:pt idx="109">
                  <c:v>0</c:v>
                </c:pt>
                <c:pt idx="110">
                  <c:v>0</c:v>
                </c:pt>
                <c:pt idx="111">
                  <c:v>0</c:v>
                </c:pt>
                <c:pt idx="112">
                  <c:v>0</c:v>
                </c:pt>
                <c:pt idx="113">
                  <c:v>0</c:v>
                </c:pt>
                <c:pt idx="114">
                  <c:v>0</c:v>
                </c:pt>
                <c:pt idx="115">
                  <c:v>0</c:v>
                </c:pt>
                <c:pt idx="116">
                  <c:v>0</c:v>
                </c:pt>
                <c:pt idx="117">
                  <c:v>1</c:v>
                </c:pt>
                <c:pt idx="118">
                  <c:v>0</c:v>
                </c:pt>
                <c:pt idx="119">
                  <c:v>0</c:v>
                </c:pt>
                <c:pt idx="120">
                  <c:v>2</c:v>
                </c:pt>
                <c:pt idx="121">
                  <c:v>0</c:v>
                </c:pt>
                <c:pt idx="122">
                  <c:v>1</c:v>
                </c:pt>
                <c:pt idx="123">
                  <c:v>0</c:v>
                </c:pt>
                <c:pt idx="124">
                  <c:v>0</c:v>
                </c:pt>
                <c:pt idx="125">
                  <c:v>0</c:v>
                </c:pt>
                <c:pt idx="126">
                  <c:v>0</c:v>
                </c:pt>
                <c:pt idx="127">
                  <c:v>0</c:v>
                </c:pt>
                <c:pt idx="128">
                  <c:v>1</c:v>
                </c:pt>
                <c:pt idx="129">
                  <c:v>2</c:v>
                </c:pt>
                <c:pt idx="130">
                  <c:v>0</c:v>
                </c:pt>
                <c:pt idx="131">
                  <c:v>2</c:v>
                </c:pt>
                <c:pt idx="132">
                  <c:v>0</c:v>
                </c:pt>
                <c:pt idx="133">
                  <c:v>2</c:v>
                </c:pt>
                <c:pt idx="134">
                  <c:v>2</c:v>
                </c:pt>
                <c:pt idx="135">
                  <c:v>1</c:v>
                </c:pt>
                <c:pt idx="136">
                  <c:v>1</c:v>
                </c:pt>
                <c:pt idx="137">
                  <c:v>0</c:v>
                </c:pt>
                <c:pt idx="138">
                  <c:v>1</c:v>
                </c:pt>
                <c:pt idx="139">
                  <c:v>1</c:v>
                </c:pt>
                <c:pt idx="140">
                  <c:v>0</c:v>
                </c:pt>
                <c:pt idx="141">
                  <c:v>0</c:v>
                </c:pt>
                <c:pt idx="142">
                  <c:v>0</c:v>
                </c:pt>
                <c:pt idx="143">
                  <c:v>1</c:v>
                </c:pt>
                <c:pt idx="144">
                  <c:v>0</c:v>
                </c:pt>
                <c:pt idx="145">
                  <c:v>0</c:v>
                </c:pt>
                <c:pt idx="146">
                  <c:v>0</c:v>
                </c:pt>
                <c:pt idx="147">
                  <c:v>1</c:v>
                </c:pt>
                <c:pt idx="148">
                  <c:v>1</c:v>
                </c:pt>
                <c:pt idx="149">
                  <c:v>0</c:v>
                </c:pt>
                <c:pt idx="150">
                  <c:v>0</c:v>
                </c:pt>
                <c:pt idx="151">
                  <c:v>0</c:v>
                </c:pt>
                <c:pt idx="152">
                  <c:v>0</c:v>
                </c:pt>
                <c:pt idx="153">
                  <c:v>1</c:v>
                </c:pt>
                <c:pt idx="154">
                  <c:v>0</c:v>
                </c:pt>
                <c:pt idx="155">
                  <c:v>0</c:v>
                </c:pt>
                <c:pt idx="156">
                  <c:v>0</c:v>
                </c:pt>
                <c:pt idx="157">
                  <c:v>0</c:v>
                </c:pt>
                <c:pt idx="158">
                  <c:v>0</c:v>
                </c:pt>
                <c:pt idx="159">
                  <c:v>1</c:v>
                </c:pt>
                <c:pt idx="160">
                  <c:v>0</c:v>
                </c:pt>
                <c:pt idx="161">
                  <c:v>1</c:v>
                </c:pt>
                <c:pt idx="162">
                  <c:v>0</c:v>
                </c:pt>
                <c:pt idx="163">
                  <c:v>0</c:v>
                </c:pt>
                <c:pt idx="164">
                  <c:v>0</c:v>
                </c:pt>
                <c:pt idx="165">
                  <c:v>1</c:v>
                </c:pt>
                <c:pt idx="166">
                  <c:v>0</c:v>
                </c:pt>
                <c:pt idx="167">
                  <c:v>0</c:v>
                </c:pt>
                <c:pt idx="168">
                  <c:v>1</c:v>
                </c:pt>
                <c:pt idx="169">
                  <c:v>2</c:v>
                </c:pt>
                <c:pt idx="170">
                  <c:v>0</c:v>
                </c:pt>
                <c:pt idx="171">
                  <c:v>0</c:v>
                </c:pt>
                <c:pt idx="172">
                  <c:v>0</c:v>
                </c:pt>
                <c:pt idx="173">
                  <c:v>0</c:v>
                </c:pt>
                <c:pt idx="174">
                  <c:v>1</c:v>
                </c:pt>
                <c:pt idx="175">
                  <c:v>0</c:v>
                </c:pt>
                <c:pt idx="176">
                  <c:v>0</c:v>
                </c:pt>
                <c:pt idx="177">
                  <c:v>0</c:v>
                </c:pt>
                <c:pt idx="178">
                  <c:v>1</c:v>
                </c:pt>
                <c:pt idx="179">
                  <c:v>0</c:v>
                </c:pt>
                <c:pt idx="180">
                  <c:v>1</c:v>
                </c:pt>
                <c:pt idx="181">
                  <c:v>0</c:v>
                </c:pt>
                <c:pt idx="182">
                  <c:v>0</c:v>
                </c:pt>
                <c:pt idx="183">
                  <c:v>0</c:v>
                </c:pt>
                <c:pt idx="184">
                  <c:v>0</c:v>
                </c:pt>
                <c:pt idx="185">
                  <c:v>0</c:v>
                </c:pt>
                <c:pt idx="186">
                  <c:v>0</c:v>
                </c:pt>
                <c:pt idx="187">
                  <c:v>0</c:v>
                </c:pt>
                <c:pt idx="188">
                  <c:v>0</c:v>
                </c:pt>
                <c:pt idx="189">
                  <c:v>1</c:v>
                </c:pt>
                <c:pt idx="190">
                  <c:v>0</c:v>
                </c:pt>
                <c:pt idx="191">
                  <c:v>1</c:v>
                </c:pt>
                <c:pt idx="192">
                  <c:v>0</c:v>
                </c:pt>
                <c:pt idx="193">
                  <c:v>0</c:v>
                </c:pt>
                <c:pt idx="194">
                  <c:v>0</c:v>
                </c:pt>
                <c:pt idx="195">
                  <c:v>0</c:v>
                </c:pt>
                <c:pt idx="196">
                  <c:v>0</c:v>
                </c:pt>
                <c:pt idx="197">
                  <c:v>0</c:v>
                </c:pt>
                <c:pt idx="198">
                  <c:v>0</c:v>
                </c:pt>
                <c:pt idx="199">
                  <c:v>0</c:v>
                </c:pt>
                <c:pt idx="200">
                  <c:v>0</c:v>
                </c:pt>
                <c:pt idx="201">
                  <c:v>0</c:v>
                </c:pt>
                <c:pt idx="202">
                  <c:v>0</c:v>
                </c:pt>
                <c:pt idx="203">
                  <c:v>1</c:v>
                </c:pt>
                <c:pt idx="204">
                  <c:v>0</c:v>
                </c:pt>
                <c:pt idx="205">
                  <c:v>0</c:v>
                </c:pt>
                <c:pt idx="206">
                  <c:v>1</c:v>
                </c:pt>
                <c:pt idx="207">
                  <c:v>0</c:v>
                </c:pt>
                <c:pt idx="208">
                  <c:v>0</c:v>
                </c:pt>
                <c:pt idx="209">
                  <c:v>0</c:v>
                </c:pt>
                <c:pt idx="210">
                  <c:v>0</c:v>
                </c:pt>
                <c:pt idx="211">
                  <c:v>0</c:v>
                </c:pt>
                <c:pt idx="212">
                  <c:v>1</c:v>
                </c:pt>
                <c:pt idx="213">
                  <c:v>0</c:v>
                </c:pt>
                <c:pt idx="214">
                  <c:v>1</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1</c:v>
                </c:pt>
                <c:pt idx="231">
                  <c:v>0</c:v>
                </c:pt>
                <c:pt idx="232">
                  <c:v>0</c:v>
                </c:pt>
                <c:pt idx="233">
                  <c:v>0</c:v>
                </c:pt>
                <c:pt idx="234">
                  <c:v>0</c:v>
                </c:pt>
                <c:pt idx="235">
                  <c:v>0</c:v>
                </c:pt>
                <c:pt idx="236">
                  <c:v>0</c:v>
                </c:pt>
                <c:pt idx="237">
                  <c:v>0</c:v>
                </c:pt>
                <c:pt idx="238">
                  <c:v>0</c:v>
                </c:pt>
                <c:pt idx="239">
                  <c:v>0</c:v>
                </c:pt>
                <c:pt idx="240">
                  <c:v>0</c:v>
                </c:pt>
                <c:pt idx="241">
                  <c:v>0</c:v>
                </c:pt>
                <c:pt idx="242">
                  <c:v>0</c:v>
                </c:pt>
                <c:pt idx="243">
                  <c:v>1</c:v>
                </c:pt>
                <c:pt idx="244">
                  <c:v>0</c:v>
                </c:pt>
                <c:pt idx="245">
                  <c:v>0</c:v>
                </c:pt>
                <c:pt idx="246">
                  <c:v>0</c:v>
                </c:pt>
              </c:numCache>
            </c:numRef>
          </c:val>
          <c:smooth val="0"/>
          <c:extLst>
            <c:ext xmlns:c16="http://schemas.microsoft.com/office/drawing/2014/chart" uri="{C3380CC4-5D6E-409C-BE32-E72D297353CC}">
              <c16:uniqueId val="{00000002-3048-482E-9B0E-B085202F1D7C}"/>
            </c:ext>
          </c:extLst>
        </c:ser>
        <c:ser>
          <c:idx val="3"/>
          <c:order val="3"/>
          <c:tx>
            <c:strRef>
              <c:f>Sheet1!$E$1</c:f>
              <c:strCache>
                <c:ptCount val="1"/>
                <c:pt idx="0">
                  <c:v>quintly quintly Video Demo (Published: 2018-06-07 15:47:26)</c:v>
                </c:pt>
              </c:strCache>
            </c:strRef>
          </c:tx>
          <c:spPr>
            <a:ln w="28575" cap="rnd">
              <a:solidFill>
                <a:schemeClr val="accent4"/>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Sheet1!$E$2:$E$248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1</c:v>
                </c:pt>
                <c:pt idx="78">
                  <c:v>1</c:v>
                </c:pt>
                <c:pt idx="79">
                  <c:v>2</c:v>
                </c:pt>
                <c:pt idx="80">
                  <c:v>0</c:v>
                </c:pt>
                <c:pt idx="81">
                  <c:v>2</c:v>
                </c:pt>
                <c:pt idx="82">
                  <c:v>1</c:v>
                </c:pt>
                <c:pt idx="83">
                  <c:v>1</c:v>
                </c:pt>
                <c:pt idx="84">
                  <c:v>0</c:v>
                </c:pt>
                <c:pt idx="85">
                  <c:v>0</c:v>
                </c:pt>
                <c:pt idx="86">
                  <c:v>0</c:v>
                </c:pt>
                <c:pt idx="87">
                  <c:v>1</c:v>
                </c:pt>
                <c:pt idx="88">
                  <c:v>1</c:v>
                </c:pt>
                <c:pt idx="89">
                  <c:v>0</c:v>
                </c:pt>
                <c:pt idx="90">
                  <c:v>2</c:v>
                </c:pt>
                <c:pt idx="91">
                  <c:v>0</c:v>
                </c:pt>
                <c:pt idx="92">
                  <c:v>0</c:v>
                </c:pt>
                <c:pt idx="93">
                  <c:v>0</c:v>
                </c:pt>
                <c:pt idx="94">
                  <c:v>1</c:v>
                </c:pt>
                <c:pt idx="95">
                  <c:v>1</c:v>
                </c:pt>
                <c:pt idx="96">
                  <c:v>0</c:v>
                </c:pt>
                <c:pt idx="97">
                  <c:v>2</c:v>
                </c:pt>
                <c:pt idx="98">
                  <c:v>0</c:v>
                </c:pt>
                <c:pt idx="99">
                  <c:v>0</c:v>
                </c:pt>
                <c:pt idx="100">
                  <c:v>0</c:v>
                </c:pt>
                <c:pt idx="101">
                  <c:v>1</c:v>
                </c:pt>
                <c:pt idx="102">
                  <c:v>0</c:v>
                </c:pt>
                <c:pt idx="103">
                  <c:v>0</c:v>
                </c:pt>
                <c:pt idx="104">
                  <c:v>0</c:v>
                </c:pt>
                <c:pt idx="105">
                  <c:v>0</c:v>
                </c:pt>
                <c:pt idx="106">
                  <c:v>0</c:v>
                </c:pt>
                <c:pt idx="107">
                  <c:v>0</c:v>
                </c:pt>
                <c:pt idx="108">
                  <c:v>1</c:v>
                </c:pt>
                <c:pt idx="109">
                  <c:v>0</c:v>
                </c:pt>
                <c:pt idx="110">
                  <c:v>0</c:v>
                </c:pt>
                <c:pt idx="111">
                  <c:v>1</c:v>
                </c:pt>
                <c:pt idx="112">
                  <c:v>1</c:v>
                </c:pt>
                <c:pt idx="113">
                  <c:v>0</c:v>
                </c:pt>
                <c:pt idx="114">
                  <c:v>0</c:v>
                </c:pt>
                <c:pt idx="115">
                  <c:v>0</c:v>
                </c:pt>
                <c:pt idx="116">
                  <c:v>0</c:v>
                </c:pt>
                <c:pt idx="117">
                  <c:v>0</c:v>
                </c:pt>
                <c:pt idx="118">
                  <c:v>2</c:v>
                </c:pt>
                <c:pt idx="119">
                  <c:v>2</c:v>
                </c:pt>
                <c:pt idx="120">
                  <c:v>1</c:v>
                </c:pt>
                <c:pt idx="121">
                  <c:v>0</c:v>
                </c:pt>
                <c:pt idx="122">
                  <c:v>0</c:v>
                </c:pt>
                <c:pt idx="123">
                  <c:v>0</c:v>
                </c:pt>
                <c:pt idx="124">
                  <c:v>0</c:v>
                </c:pt>
                <c:pt idx="125">
                  <c:v>0</c:v>
                </c:pt>
                <c:pt idx="126">
                  <c:v>1</c:v>
                </c:pt>
                <c:pt idx="127">
                  <c:v>1</c:v>
                </c:pt>
                <c:pt idx="128">
                  <c:v>0</c:v>
                </c:pt>
                <c:pt idx="129">
                  <c:v>5</c:v>
                </c:pt>
                <c:pt idx="130">
                  <c:v>0</c:v>
                </c:pt>
                <c:pt idx="131">
                  <c:v>1</c:v>
                </c:pt>
                <c:pt idx="132">
                  <c:v>0</c:v>
                </c:pt>
                <c:pt idx="133">
                  <c:v>0</c:v>
                </c:pt>
                <c:pt idx="134">
                  <c:v>0</c:v>
                </c:pt>
                <c:pt idx="135">
                  <c:v>0</c:v>
                </c:pt>
                <c:pt idx="136">
                  <c:v>0</c:v>
                </c:pt>
                <c:pt idx="137">
                  <c:v>2</c:v>
                </c:pt>
                <c:pt idx="138">
                  <c:v>0</c:v>
                </c:pt>
                <c:pt idx="139">
                  <c:v>0</c:v>
                </c:pt>
                <c:pt idx="140">
                  <c:v>1</c:v>
                </c:pt>
                <c:pt idx="141">
                  <c:v>0</c:v>
                </c:pt>
                <c:pt idx="142">
                  <c:v>0</c:v>
                </c:pt>
                <c:pt idx="143">
                  <c:v>1</c:v>
                </c:pt>
                <c:pt idx="144">
                  <c:v>1</c:v>
                </c:pt>
                <c:pt idx="145">
                  <c:v>1</c:v>
                </c:pt>
                <c:pt idx="146">
                  <c:v>1</c:v>
                </c:pt>
                <c:pt idx="147">
                  <c:v>0</c:v>
                </c:pt>
                <c:pt idx="148">
                  <c:v>0</c:v>
                </c:pt>
                <c:pt idx="149">
                  <c:v>0</c:v>
                </c:pt>
                <c:pt idx="150">
                  <c:v>0</c:v>
                </c:pt>
                <c:pt idx="151">
                  <c:v>0</c:v>
                </c:pt>
                <c:pt idx="152">
                  <c:v>1</c:v>
                </c:pt>
                <c:pt idx="153">
                  <c:v>0</c:v>
                </c:pt>
                <c:pt idx="154">
                  <c:v>0</c:v>
                </c:pt>
                <c:pt idx="155">
                  <c:v>0</c:v>
                </c:pt>
                <c:pt idx="156">
                  <c:v>0</c:v>
                </c:pt>
                <c:pt idx="157">
                  <c:v>0</c:v>
                </c:pt>
                <c:pt idx="158">
                  <c:v>1</c:v>
                </c:pt>
                <c:pt idx="159">
                  <c:v>0</c:v>
                </c:pt>
                <c:pt idx="160">
                  <c:v>0</c:v>
                </c:pt>
                <c:pt idx="161">
                  <c:v>0</c:v>
                </c:pt>
                <c:pt idx="162">
                  <c:v>2</c:v>
                </c:pt>
                <c:pt idx="163">
                  <c:v>0</c:v>
                </c:pt>
                <c:pt idx="164">
                  <c:v>0</c:v>
                </c:pt>
                <c:pt idx="165">
                  <c:v>1</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3-3048-482E-9B0E-B085202F1D7C}"/>
            </c:ext>
          </c:extLst>
        </c:ser>
        <c:ser>
          <c:idx val="4"/>
          <c:order val="4"/>
          <c:tx>
            <c:strRef>
              <c:f>Sheet1!$F$1</c:f>
              <c:strCache>
                <c:ptCount val="1"/>
                <c:pt idx="0">
                  <c:v>quintly How to set up a social media report (Published: 2018-02-16 14:14:23)</c:v>
                </c:pt>
              </c:strCache>
            </c:strRef>
          </c:tx>
          <c:spPr>
            <a:ln w="28575" cap="rnd">
              <a:solidFill>
                <a:schemeClr val="accent5"/>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Sheet1!$F$2:$F$248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1</c:v>
                </c:pt>
                <c:pt idx="32">
                  <c:v>1</c:v>
                </c:pt>
                <c:pt idx="33">
                  <c:v>0</c:v>
                </c:pt>
                <c:pt idx="34">
                  <c:v>0</c:v>
                </c:pt>
                <c:pt idx="35">
                  <c:v>0</c:v>
                </c:pt>
                <c:pt idx="36">
                  <c:v>0</c:v>
                </c:pt>
                <c:pt idx="37">
                  <c:v>0</c:v>
                </c:pt>
                <c:pt idx="38">
                  <c:v>0</c:v>
                </c:pt>
                <c:pt idx="39">
                  <c:v>0</c:v>
                </c:pt>
                <c:pt idx="40">
                  <c:v>0</c:v>
                </c:pt>
                <c:pt idx="41">
                  <c:v>2</c:v>
                </c:pt>
                <c:pt idx="42">
                  <c:v>2</c:v>
                </c:pt>
                <c:pt idx="43">
                  <c:v>1</c:v>
                </c:pt>
                <c:pt idx="44">
                  <c:v>0</c:v>
                </c:pt>
                <c:pt idx="45">
                  <c:v>0</c:v>
                </c:pt>
                <c:pt idx="46">
                  <c:v>0</c:v>
                </c:pt>
                <c:pt idx="47">
                  <c:v>0</c:v>
                </c:pt>
                <c:pt idx="48">
                  <c:v>1</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1</c:v>
                </c:pt>
                <c:pt idx="64">
                  <c:v>0</c:v>
                </c:pt>
                <c:pt idx="65">
                  <c:v>1</c:v>
                </c:pt>
                <c:pt idx="66">
                  <c:v>0</c:v>
                </c:pt>
                <c:pt idx="67">
                  <c:v>0</c:v>
                </c:pt>
                <c:pt idx="68">
                  <c:v>0</c:v>
                </c:pt>
                <c:pt idx="69">
                  <c:v>0</c:v>
                </c:pt>
                <c:pt idx="70">
                  <c:v>2</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1</c:v>
                </c:pt>
                <c:pt idx="93">
                  <c:v>0</c:v>
                </c:pt>
                <c:pt idx="94">
                  <c:v>0</c:v>
                </c:pt>
                <c:pt idx="95">
                  <c:v>0</c:v>
                </c:pt>
                <c:pt idx="96">
                  <c:v>0</c:v>
                </c:pt>
                <c:pt idx="97">
                  <c:v>1</c:v>
                </c:pt>
                <c:pt idx="98">
                  <c:v>0</c:v>
                </c:pt>
                <c:pt idx="99">
                  <c:v>1</c:v>
                </c:pt>
                <c:pt idx="100">
                  <c:v>0</c:v>
                </c:pt>
                <c:pt idx="101">
                  <c:v>0</c:v>
                </c:pt>
                <c:pt idx="102">
                  <c:v>1</c:v>
                </c:pt>
                <c:pt idx="103">
                  <c:v>0</c:v>
                </c:pt>
                <c:pt idx="104">
                  <c:v>0</c:v>
                </c:pt>
                <c:pt idx="105">
                  <c:v>0</c:v>
                </c:pt>
                <c:pt idx="106">
                  <c:v>0</c:v>
                </c:pt>
                <c:pt idx="107">
                  <c:v>0</c:v>
                </c:pt>
                <c:pt idx="108">
                  <c:v>0</c:v>
                </c:pt>
                <c:pt idx="109">
                  <c:v>0</c:v>
                </c:pt>
                <c:pt idx="110">
                  <c:v>0</c:v>
                </c:pt>
                <c:pt idx="111">
                  <c:v>0</c:v>
                </c:pt>
                <c:pt idx="112">
                  <c:v>0</c:v>
                </c:pt>
                <c:pt idx="113">
                  <c:v>0</c:v>
                </c:pt>
                <c:pt idx="114">
                  <c:v>0</c:v>
                </c:pt>
                <c:pt idx="115">
                  <c:v>1</c:v>
                </c:pt>
                <c:pt idx="116">
                  <c:v>0</c:v>
                </c:pt>
                <c:pt idx="117">
                  <c:v>0</c:v>
                </c:pt>
                <c:pt idx="118">
                  <c:v>1</c:v>
                </c:pt>
                <c:pt idx="119">
                  <c:v>0</c:v>
                </c:pt>
                <c:pt idx="120">
                  <c:v>0</c:v>
                </c:pt>
                <c:pt idx="121">
                  <c:v>0</c:v>
                </c:pt>
                <c:pt idx="122">
                  <c:v>0</c:v>
                </c:pt>
                <c:pt idx="123">
                  <c:v>1</c:v>
                </c:pt>
                <c:pt idx="124">
                  <c:v>0</c:v>
                </c:pt>
                <c:pt idx="125">
                  <c:v>0</c:v>
                </c:pt>
                <c:pt idx="126">
                  <c:v>0</c:v>
                </c:pt>
                <c:pt idx="127">
                  <c:v>0</c:v>
                </c:pt>
                <c:pt idx="128">
                  <c:v>0</c:v>
                </c:pt>
                <c:pt idx="129">
                  <c:v>0</c:v>
                </c:pt>
                <c:pt idx="130">
                  <c:v>1</c:v>
                </c:pt>
                <c:pt idx="131">
                  <c:v>0</c:v>
                </c:pt>
                <c:pt idx="132">
                  <c:v>0</c:v>
                </c:pt>
                <c:pt idx="133">
                  <c:v>0</c:v>
                </c:pt>
                <c:pt idx="134">
                  <c:v>1</c:v>
                </c:pt>
                <c:pt idx="135">
                  <c:v>1</c:v>
                </c:pt>
                <c:pt idx="136">
                  <c:v>0</c:v>
                </c:pt>
                <c:pt idx="137">
                  <c:v>0</c:v>
                </c:pt>
                <c:pt idx="138">
                  <c:v>0</c:v>
                </c:pt>
                <c:pt idx="139">
                  <c:v>0</c:v>
                </c:pt>
                <c:pt idx="140">
                  <c:v>0</c:v>
                </c:pt>
                <c:pt idx="141">
                  <c:v>0</c:v>
                </c:pt>
                <c:pt idx="142">
                  <c:v>1</c:v>
                </c:pt>
                <c:pt idx="143">
                  <c:v>0</c:v>
                </c:pt>
                <c:pt idx="144">
                  <c:v>0</c:v>
                </c:pt>
                <c:pt idx="145">
                  <c:v>0</c:v>
                </c:pt>
                <c:pt idx="146">
                  <c:v>0</c:v>
                </c:pt>
                <c:pt idx="147">
                  <c:v>0</c:v>
                </c:pt>
                <c:pt idx="148">
                  <c:v>0</c:v>
                </c:pt>
                <c:pt idx="149">
                  <c:v>0</c:v>
                </c:pt>
                <c:pt idx="150">
                  <c:v>0</c:v>
                </c:pt>
                <c:pt idx="151">
                  <c:v>0</c:v>
                </c:pt>
                <c:pt idx="152">
                  <c:v>1</c:v>
                </c:pt>
                <c:pt idx="153">
                  <c:v>0</c:v>
                </c:pt>
                <c:pt idx="154">
                  <c:v>0</c:v>
                </c:pt>
                <c:pt idx="155">
                  <c:v>0</c:v>
                </c:pt>
                <c:pt idx="156">
                  <c:v>1</c:v>
                </c:pt>
                <c:pt idx="157">
                  <c:v>0</c:v>
                </c:pt>
                <c:pt idx="158">
                  <c:v>0</c:v>
                </c:pt>
                <c:pt idx="159">
                  <c:v>0</c:v>
                </c:pt>
                <c:pt idx="160">
                  <c:v>2</c:v>
                </c:pt>
                <c:pt idx="161">
                  <c:v>0</c:v>
                </c:pt>
                <c:pt idx="162">
                  <c:v>0</c:v>
                </c:pt>
                <c:pt idx="163">
                  <c:v>0</c:v>
                </c:pt>
                <c:pt idx="164">
                  <c:v>0</c:v>
                </c:pt>
                <c:pt idx="165">
                  <c:v>0</c:v>
                </c:pt>
                <c:pt idx="166">
                  <c:v>0</c:v>
                </c:pt>
                <c:pt idx="167">
                  <c:v>0</c:v>
                </c:pt>
                <c:pt idx="168">
                  <c:v>0</c:v>
                </c:pt>
                <c:pt idx="169">
                  <c:v>0</c:v>
                </c:pt>
                <c:pt idx="170">
                  <c:v>0</c:v>
                </c:pt>
                <c:pt idx="171">
                  <c:v>1</c:v>
                </c:pt>
                <c:pt idx="172">
                  <c:v>2</c:v>
                </c:pt>
                <c:pt idx="173">
                  <c:v>1</c:v>
                </c:pt>
                <c:pt idx="174">
                  <c:v>1</c:v>
                </c:pt>
                <c:pt idx="175">
                  <c:v>0</c:v>
                </c:pt>
                <c:pt idx="176">
                  <c:v>0</c:v>
                </c:pt>
                <c:pt idx="177">
                  <c:v>0</c:v>
                </c:pt>
                <c:pt idx="178">
                  <c:v>2</c:v>
                </c:pt>
                <c:pt idx="179">
                  <c:v>0</c:v>
                </c:pt>
                <c:pt idx="180">
                  <c:v>0</c:v>
                </c:pt>
                <c:pt idx="181">
                  <c:v>0</c:v>
                </c:pt>
                <c:pt idx="182">
                  <c:v>0</c:v>
                </c:pt>
                <c:pt idx="183">
                  <c:v>1</c:v>
                </c:pt>
                <c:pt idx="184">
                  <c:v>0</c:v>
                </c:pt>
                <c:pt idx="185">
                  <c:v>0</c:v>
                </c:pt>
                <c:pt idx="186">
                  <c:v>0</c:v>
                </c:pt>
                <c:pt idx="187">
                  <c:v>0</c:v>
                </c:pt>
                <c:pt idx="188">
                  <c:v>0</c:v>
                </c:pt>
                <c:pt idx="189">
                  <c:v>0</c:v>
                </c:pt>
                <c:pt idx="190">
                  <c:v>0</c:v>
                </c:pt>
                <c:pt idx="191">
                  <c:v>0</c:v>
                </c:pt>
                <c:pt idx="192">
                  <c:v>0</c:v>
                </c:pt>
                <c:pt idx="193">
                  <c:v>0</c:v>
                </c:pt>
                <c:pt idx="194">
                  <c:v>0</c:v>
                </c:pt>
                <c:pt idx="195">
                  <c:v>1</c:v>
                </c:pt>
                <c:pt idx="196">
                  <c:v>0</c:v>
                </c:pt>
                <c:pt idx="197">
                  <c:v>0</c:v>
                </c:pt>
                <c:pt idx="198">
                  <c:v>0</c:v>
                </c:pt>
                <c:pt idx="199">
                  <c:v>0</c:v>
                </c:pt>
                <c:pt idx="200">
                  <c:v>0</c:v>
                </c:pt>
                <c:pt idx="201">
                  <c:v>0</c:v>
                </c:pt>
                <c:pt idx="202">
                  <c:v>2</c:v>
                </c:pt>
                <c:pt idx="203">
                  <c:v>1</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1</c:v>
                </c:pt>
                <c:pt idx="233">
                  <c:v>0</c:v>
                </c:pt>
                <c:pt idx="234">
                  <c:v>0</c:v>
                </c:pt>
                <c:pt idx="235">
                  <c:v>0</c:v>
                </c:pt>
                <c:pt idx="236">
                  <c:v>0</c:v>
                </c:pt>
                <c:pt idx="237">
                  <c:v>0</c:v>
                </c:pt>
                <c:pt idx="238">
                  <c:v>0</c:v>
                </c:pt>
                <c:pt idx="239">
                  <c:v>0</c:v>
                </c:pt>
                <c:pt idx="240">
                  <c:v>1</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4-3048-482E-9B0E-B085202F1D7C}"/>
            </c:ext>
          </c:extLst>
        </c:ser>
        <c:ser>
          <c:idx val="5"/>
          <c:order val="5"/>
          <c:tx>
            <c:strRef>
              <c:f>Sheet1!$G$1</c:f>
              <c:strCache>
                <c:ptCount val="1"/>
                <c:pt idx="0">
                  <c:v>quintly How to add data from your quintly account to Brandwatch Vizia (Published: 2019-07-04 11:22:01)</c:v>
                </c:pt>
              </c:strCache>
            </c:strRef>
          </c:tx>
          <c:spPr>
            <a:ln w="28575" cap="rnd">
              <a:solidFill>
                <a:schemeClr val="accent6"/>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Sheet1!$G$2:$G$248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1</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1</c:v>
                </c:pt>
                <c:pt idx="128">
                  <c:v>0</c:v>
                </c:pt>
                <c:pt idx="129">
                  <c:v>0</c:v>
                </c:pt>
                <c:pt idx="130">
                  <c:v>0</c:v>
                </c:pt>
                <c:pt idx="131">
                  <c:v>0</c:v>
                </c:pt>
                <c:pt idx="132">
                  <c:v>0</c:v>
                </c:pt>
                <c:pt idx="133">
                  <c:v>0</c:v>
                </c:pt>
                <c:pt idx="134">
                  <c:v>0</c:v>
                </c:pt>
                <c:pt idx="135">
                  <c:v>0</c:v>
                </c:pt>
                <c:pt idx="136">
                  <c:v>0</c:v>
                </c:pt>
                <c:pt idx="137">
                  <c:v>1</c:v>
                </c:pt>
                <c:pt idx="138">
                  <c:v>0</c:v>
                </c:pt>
                <c:pt idx="139">
                  <c:v>1</c:v>
                </c:pt>
                <c:pt idx="140">
                  <c:v>0</c:v>
                </c:pt>
                <c:pt idx="141">
                  <c:v>0</c:v>
                </c:pt>
                <c:pt idx="142">
                  <c:v>0</c:v>
                </c:pt>
                <c:pt idx="143">
                  <c:v>0</c:v>
                </c:pt>
                <c:pt idx="144">
                  <c:v>0</c:v>
                </c:pt>
                <c:pt idx="145">
                  <c:v>0</c:v>
                </c:pt>
                <c:pt idx="146">
                  <c:v>0</c:v>
                </c:pt>
                <c:pt idx="147">
                  <c:v>0</c:v>
                </c:pt>
                <c:pt idx="148">
                  <c:v>1</c:v>
                </c:pt>
                <c:pt idx="149">
                  <c:v>0</c:v>
                </c:pt>
                <c:pt idx="150">
                  <c:v>0</c:v>
                </c:pt>
                <c:pt idx="151">
                  <c:v>0</c:v>
                </c:pt>
                <c:pt idx="152">
                  <c:v>0</c:v>
                </c:pt>
                <c:pt idx="153">
                  <c:v>1</c:v>
                </c:pt>
                <c:pt idx="154">
                  <c:v>0</c:v>
                </c:pt>
                <c:pt idx="155">
                  <c:v>0</c:v>
                </c:pt>
                <c:pt idx="156">
                  <c:v>0</c:v>
                </c:pt>
                <c:pt idx="157">
                  <c:v>0</c:v>
                </c:pt>
                <c:pt idx="158">
                  <c:v>0</c:v>
                </c:pt>
                <c:pt idx="159">
                  <c:v>1</c:v>
                </c:pt>
                <c:pt idx="160">
                  <c:v>0</c:v>
                </c:pt>
                <c:pt idx="161">
                  <c:v>0</c:v>
                </c:pt>
                <c:pt idx="162">
                  <c:v>1</c:v>
                </c:pt>
                <c:pt idx="163">
                  <c:v>0</c:v>
                </c:pt>
                <c:pt idx="164">
                  <c:v>0</c:v>
                </c:pt>
                <c:pt idx="165">
                  <c:v>0</c:v>
                </c:pt>
                <c:pt idx="166">
                  <c:v>0</c:v>
                </c:pt>
                <c:pt idx="167">
                  <c:v>0</c:v>
                </c:pt>
                <c:pt idx="168">
                  <c:v>0</c:v>
                </c:pt>
                <c:pt idx="169">
                  <c:v>0</c:v>
                </c:pt>
                <c:pt idx="170">
                  <c:v>0</c:v>
                </c:pt>
                <c:pt idx="171">
                  <c:v>0</c:v>
                </c:pt>
                <c:pt idx="172">
                  <c:v>0</c:v>
                </c:pt>
                <c:pt idx="173">
                  <c:v>1</c:v>
                </c:pt>
                <c:pt idx="174">
                  <c:v>1</c:v>
                </c:pt>
                <c:pt idx="175">
                  <c:v>0</c:v>
                </c:pt>
                <c:pt idx="176">
                  <c:v>1</c:v>
                </c:pt>
                <c:pt idx="177">
                  <c:v>1</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1</c:v>
                </c:pt>
                <c:pt idx="193">
                  <c:v>0</c:v>
                </c:pt>
                <c:pt idx="194">
                  <c:v>1</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1</c:v>
                </c:pt>
                <c:pt idx="210">
                  <c:v>0</c:v>
                </c:pt>
                <c:pt idx="211">
                  <c:v>0</c:v>
                </c:pt>
                <c:pt idx="212">
                  <c:v>0</c:v>
                </c:pt>
                <c:pt idx="213">
                  <c:v>0</c:v>
                </c:pt>
                <c:pt idx="214">
                  <c:v>0</c:v>
                </c:pt>
                <c:pt idx="215">
                  <c:v>0</c:v>
                </c:pt>
                <c:pt idx="216">
                  <c:v>1</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1</c:v>
                </c:pt>
                <c:pt idx="239">
                  <c:v>0</c:v>
                </c:pt>
                <c:pt idx="240">
                  <c:v>0</c:v>
                </c:pt>
                <c:pt idx="241">
                  <c:v>3</c:v>
                </c:pt>
                <c:pt idx="242">
                  <c:v>0</c:v>
                </c:pt>
                <c:pt idx="243">
                  <c:v>1</c:v>
                </c:pt>
                <c:pt idx="244">
                  <c:v>0</c:v>
                </c:pt>
                <c:pt idx="245">
                  <c:v>0</c:v>
                </c:pt>
                <c:pt idx="246">
                  <c:v>0</c:v>
                </c:pt>
              </c:numCache>
            </c:numRef>
          </c:val>
          <c:smooth val="0"/>
          <c:extLst>
            <c:ext xmlns:c16="http://schemas.microsoft.com/office/drawing/2014/chart" uri="{C3380CC4-5D6E-409C-BE32-E72D297353CC}">
              <c16:uniqueId val="{00000005-3048-482E-9B0E-B085202F1D7C}"/>
            </c:ext>
          </c:extLst>
        </c:ser>
        <c:ser>
          <c:idx val="6"/>
          <c:order val="6"/>
          <c:tx>
            <c:strRef>
              <c:f>Sheet1!$H$1</c:f>
              <c:strCache>
                <c:ptCount val="1"/>
                <c:pt idx="0">
                  <c:v>quintly Social Media Analytics Strategy - official book release webinar (Published: 2018-02-16 10:03:34)</c:v>
                </c:pt>
              </c:strCache>
            </c:strRef>
          </c:tx>
          <c:spPr>
            <a:ln w="28575" cap="rnd">
              <a:solidFill>
                <a:schemeClr val="accent1">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Sheet1!$H$2:$H$248</c:f>
              <c:numCache>
                <c:formatCode>General</c:formatCode>
                <c:ptCount val="247"/>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1</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1</c:v>
                </c:pt>
                <c:pt idx="160">
                  <c:v>0</c:v>
                </c:pt>
                <c:pt idx="161">
                  <c:v>0</c:v>
                </c:pt>
                <c:pt idx="162">
                  <c:v>0</c:v>
                </c:pt>
                <c:pt idx="163">
                  <c:v>1</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2</c:v>
                </c:pt>
                <c:pt idx="181">
                  <c:v>0</c:v>
                </c:pt>
                <c:pt idx="182">
                  <c:v>0</c:v>
                </c:pt>
                <c:pt idx="183">
                  <c:v>0</c:v>
                </c:pt>
                <c:pt idx="184">
                  <c:v>0</c:v>
                </c:pt>
                <c:pt idx="185">
                  <c:v>0</c:v>
                </c:pt>
                <c:pt idx="186">
                  <c:v>0</c:v>
                </c:pt>
                <c:pt idx="187">
                  <c:v>0</c:v>
                </c:pt>
                <c:pt idx="188">
                  <c:v>0</c:v>
                </c:pt>
                <c:pt idx="189">
                  <c:v>1</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2</c:v>
                </c:pt>
                <c:pt idx="205">
                  <c:v>0</c:v>
                </c:pt>
                <c:pt idx="206">
                  <c:v>0</c:v>
                </c:pt>
                <c:pt idx="207">
                  <c:v>0</c:v>
                </c:pt>
                <c:pt idx="208">
                  <c:v>2</c:v>
                </c:pt>
                <c:pt idx="209">
                  <c:v>0</c:v>
                </c:pt>
                <c:pt idx="210">
                  <c:v>0</c:v>
                </c:pt>
                <c:pt idx="211">
                  <c:v>0</c:v>
                </c:pt>
                <c:pt idx="212">
                  <c:v>0</c:v>
                </c:pt>
                <c:pt idx="213">
                  <c:v>1</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6-3048-482E-9B0E-B085202F1D7C}"/>
            </c:ext>
          </c:extLst>
        </c:ser>
        <c:ser>
          <c:idx val="7"/>
          <c:order val="7"/>
          <c:tx>
            <c:strRef>
              <c:f>Sheet1!$I$1</c:f>
              <c:strCache>
                <c:ptCount val="1"/>
                <c:pt idx="0">
                  <c:v>quintly Webinar: How to analyze Instagram stories (Published: 2018-10-31 11:40:56)</c:v>
                </c:pt>
              </c:strCache>
            </c:strRef>
          </c:tx>
          <c:spPr>
            <a:ln w="28575" cap="rnd">
              <a:solidFill>
                <a:schemeClr val="accent2">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Sheet1!$I$2:$I$248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1</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c:v>
                </c:pt>
                <c:pt idx="59">
                  <c:v>0</c:v>
                </c:pt>
                <c:pt idx="60">
                  <c:v>1</c:v>
                </c:pt>
                <c:pt idx="61">
                  <c:v>0</c:v>
                </c:pt>
                <c:pt idx="62">
                  <c:v>0</c:v>
                </c:pt>
                <c:pt idx="63">
                  <c:v>0</c:v>
                </c:pt>
                <c:pt idx="64">
                  <c:v>0</c:v>
                </c:pt>
                <c:pt idx="65">
                  <c:v>0</c:v>
                </c:pt>
                <c:pt idx="66">
                  <c:v>0</c:v>
                </c:pt>
                <c:pt idx="67">
                  <c:v>0</c:v>
                </c:pt>
                <c:pt idx="68">
                  <c:v>0</c:v>
                </c:pt>
                <c:pt idx="69">
                  <c:v>1</c:v>
                </c:pt>
                <c:pt idx="70">
                  <c:v>0</c:v>
                </c:pt>
                <c:pt idx="71">
                  <c:v>0</c:v>
                </c:pt>
                <c:pt idx="72">
                  <c:v>0</c:v>
                </c:pt>
                <c:pt idx="73">
                  <c:v>0</c:v>
                </c:pt>
                <c:pt idx="74">
                  <c:v>0</c:v>
                </c:pt>
                <c:pt idx="75">
                  <c:v>0</c:v>
                </c:pt>
                <c:pt idx="76">
                  <c:v>0</c:v>
                </c:pt>
                <c:pt idx="77">
                  <c:v>0</c:v>
                </c:pt>
                <c:pt idx="78">
                  <c:v>0</c:v>
                </c:pt>
                <c:pt idx="79">
                  <c:v>0</c:v>
                </c:pt>
                <c:pt idx="80">
                  <c:v>0</c:v>
                </c:pt>
                <c:pt idx="81">
                  <c:v>1</c:v>
                </c:pt>
                <c:pt idx="82">
                  <c:v>1</c:v>
                </c:pt>
                <c:pt idx="83">
                  <c:v>2</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1</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7-3048-482E-9B0E-B085202F1D7C}"/>
            </c:ext>
          </c:extLst>
        </c:ser>
        <c:ser>
          <c:idx val="8"/>
          <c:order val="8"/>
          <c:tx>
            <c:strRef>
              <c:f>Sheet1!$J$1</c:f>
              <c:strCache>
                <c:ptCount val="1"/>
                <c:pt idx="0">
                  <c:v>quintly Webinar - Social Media Reporting from A-Z (Published: 2016-02-03 09:10:06)</c:v>
                </c:pt>
              </c:strCache>
            </c:strRef>
          </c:tx>
          <c:spPr>
            <a:ln w="28575" cap="rnd">
              <a:solidFill>
                <a:schemeClr val="accent3">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Sheet1!$J$2:$J$248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1</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6</c:v>
                </c:pt>
                <c:pt idx="240">
                  <c:v>0</c:v>
                </c:pt>
                <c:pt idx="241">
                  <c:v>0</c:v>
                </c:pt>
                <c:pt idx="242">
                  <c:v>0</c:v>
                </c:pt>
                <c:pt idx="243">
                  <c:v>0</c:v>
                </c:pt>
                <c:pt idx="244">
                  <c:v>0</c:v>
                </c:pt>
                <c:pt idx="245">
                  <c:v>0</c:v>
                </c:pt>
                <c:pt idx="246">
                  <c:v>0</c:v>
                </c:pt>
              </c:numCache>
            </c:numRef>
          </c:val>
          <c:smooth val="0"/>
          <c:extLst>
            <c:ext xmlns:c16="http://schemas.microsoft.com/office/drawing/2014/chart" uri="{C3380CC4-5D6E-409C-BE32-E72D297353CC}">
              <c16:uniqueId val="{00000008-3048-482E-9B0E-B085202F1D7C}"/>
            </c:ext>
          </c:extLst>
        </c:ser>
        <c:ser>
          <c:idx val="9"/>
          <c:order val="9"/>
          <c:tx>
            <c:strRef>
              <c:f>Sheet1!$K$1</c:f>
              <c:strCache>
                <c:ptCount val="1"/>
                <c:pt idx="0">
                  <c:v>quintly A deep dive into quintly: powerful social media analytics platform (Published: 2021-08-03 14:26:11)</c:v>
                </c:pt>
              </c:strCache>
            </c:strRef>
          </c:tx>
          <c:spPr>
            <a:ln w="28575" cap="rnd">
              <a:solidFill>
                <a:schemeClr val="accent4">
                  <a:lumMod val="60000"/>
                </a:schemeClr>
              </a:solidFill>
              <a:round/>
            </a:ln>
            <a:effectLst/>
          </c:spPr>
          <c:marker>
            <c:symbol val="none"/>
          </c:marker>
          <c:cat>
            <c:numRef>
              <c:f>Sheet1!$A$2:$A$248</c:f>
              <c:numCache>
                <c:formatCode>m/d/yyyy</c:formatCode>
                <c:ptCount val="247"/>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pt idx="31">
                  <c:v>43318</c:v>
                </c:pt>
                <c:pt idx="32">
                  <c:v>43325</c:v>
                </c:pt>
                <c:pt idx="33">
                  <c:v>43332</c:v>
                </c:pt>
                <c:pt idx="34">
                  <c:v>43339</c:v>
                </c:pt>
                <c:pt idx="35">
                  <c:v>43346</c:v>
                </c:pt>
                <c:pt idx="36">
                  <c:v>43353</c:v>
                </c:pt>
                <c:pt idx="37">
                  <c:v>43360</c:v>
                </c:pt>
                <c:pt idx="38">
                  <c:v>43367</c:v>
                </c:pt>
                <c:pt idx="39">
                  <c:v>43374</c:v>
                </c:pt>
                <c:pt idx="40">
                  <c:v>43381</c:v>
                </c:pt>
                <c:pt idx="41">
                  <c:v>43388</c:v>
                </c:pt>
                <c:pt idx="42">
                  <c:v>43395</c:v>
                </c:pt>
                <c:pt idx="43">
                  <c:v>43402</c:v>
                </c:pt>
                <c:pt idx="44">
                  <c:v>43409</c:v>
                </c:pt>
                <c:pt idx="45">
                  <c:v>43416</c:v>
                </c:pt>
                <c:pt idx="46">
                  <c:v>43423</c:v>
                </c:pt>
                <c:pt idx="47">
                  <c:v>43430</c:v>
                </c:pt>
                <c:pt idx="48">
                  <c:v>43437</c:v>
                </c:pt>
                <c:pt idx="49">
                  <c:v>43444</c:v>
                </c:pt>
                <c:pt idx="50">
                  <c:v>43451</c:v>
                </c:pt>
                <c:pt idx="51">
                  <c:v>43458</c:v>
                </c:pt>
                <c:pt idx="52">
                  <c:v>43465</c:v>
                </c:pt>
                <c:pt idx="53">
                  <c:v>43472</c:v>
                </c:pt>
                <c:pt idx="54">
                  <c:v>43479</c:v>
                </c:pt>
                <c:pt idx="55">
                  <c:v>43486</c:v>
                </c:pt>
                <c:pt idx="56">
                  <c:v>43493</c:v>
                </c:pt>
                <c:pt idx="57">
                  <c:v>43500</c:v>
                </c:pt>
                <c:pt idx="58">
                  <c:v>43507</c:v>
                </c:pt>
                <c:pt idx="59">
                  <c:v>43514</c:v>
                </c:pt>
                <c:pt idx="60">
                  <c:v>43521</c:v>
                </c:pt>
                <c:pt idx="61">
                  <c:v>43528</c:v>
                </c:pt>
                <c:pt idx="62">
                  <c:v>43535</c:v>
                </c:pt>
                <c:pt idx="63">
                  <c:v>43542</c:v>
                </c:pt>
                <c:pt idx="64">
                  <c:v>43549</c:v>
                </c:pt>
                <c:pt idx="65">
                  <c:v>43556</c:v>
                </c:pt>
                <c:pt idx="66">
                  <c:v>43563</c:v>
                </c:pt>
                <c:pt idx="67">
                  <c:v>43570</c:v>
                </c:pt>
                <c:pt idx="68">
                  <c:v>43577</c:v>
                </c:pt>
                <c:pt idx="69">
                  <c:v>43584</c:v>
                </c:pt>
                <c:pt idx="70">
                  <c:v>43591</c:v>
                </c:pt>
                <c:pt idx="71">
                  <c:v>43598</c:v>
                </c:pt>
                <c:pt idx="72">
                  <c:v>43605</c:v>
                </c:pt>
                <c:pt idx="73">
                  <c:v>43612</c:v>
                </c:pt>
                <c:pt idx="74">
                  <c:v>43619</c:v>
                </c:pt>
                <c:pt idx="75">
                  <c:v>43626</c:v>
                </c:pt>
                <c:pt idx="76">
                  <c:v>43633</c:v>
                </c:pt>
                <c:pt idx="77">
                  <c:v>43640</c:v>
                </c:pt>
                <c:pt idx="78">
                  <c:v>43647</c:v>
                </c:pt>
                <c:pt idx="79">
                  <c:v>43654</c:v>
                </c:pt>
                <c:pt idx="80">
                  <c:v>43661</c:v>
                </c:pt>
                <c:pt idx="81">
                  <c:v>43668</c:v>
                </c:pt>
                <c:pt idx="82">
                  <c:v>43675</c:v>
                </c:pt>
                <c:pt idx="83">
                  <c:v>43682</c:v>
                </c:pt>
                <c:pt idx="84">
                  <c:v>43689</c:v>
                </c:pt>
                <c:pt idx="85">
                  <c:v>43696</c:v>
                </c:pt>
                <c:pt idx="86">
                  <c:v>43703</c:v>
                </c:pt>
                <c:pt idx="87">
                  <c:v>43710</c:v>
                </c:pt>
                <c:pt idx="88">
                  <c:v>43717</c:v>
                </c:pt>
                <c:pt idx="89">
                  <c:v>43724</c:v>
                </c:pt>
                <c:pt idx="90">
                  <c:v>43731</c:v>
                </c:pt>
                <c:pt idx="91">
                  <c:v>43738</c:v>
                </c:pt>
                <c:pt idx="92">
                  <c:v>43745</c:v>
                </c:pt>
                <c:pt idx="93">
                  <c:v>43752</c:v>
                </c:pt>
                <c:pt idx="94">
                  <c:v>43759</c:v>
                </c:pt>
                <c:pt idx="95">
                  <c:v>43766</c:v>
                </c:pt>
                <c:pt idx="96">
                  <c:v>43773</c:v>
                </c:pt>
                <c:pt idx="97">
                  <c:v>43780</c:v>
                </c:pt>
                <c:pt idx="98">
                  <c:v>43787</c:v>
                </c:pt>
                <c:pt idx="99">
                  <c:v>43794</c:v>
                </c:pt>
                <c:pt idx="100">
                  <c:v>43801</c:v>
                </c:pt>
                <c:pt idx="101">
                  <c:v>43808</c:v>
                </c:pt>
                <c:pt idx="102">
                  <c:v>43815</c:v>
                </c:pt>
                <c:pt idx="103">
                  <c:v>43822</c:v>
                </c:pt>
                <c:pt idx="104">
                  <c:v>43829</c:v>
                </c:pt>
                <c:pt idx="105">
                  <c:v>43836</c:v>
                </c:pt>
                <c:pt idx="106">
                  <c:v>43843</c:v>
                </c:pt>
                <c:pt idx="107">
                  <c:v>43850</c:v>
                </c:pt>
                <c:pt idx="108">
                  <c:v>43857</c:v>
                </c:pt>
                <c:pt idx="109">
                  <c:v>43864</c:v>
                </c:pt>
                <c:pt idx="110">
                  <c:v>43871</c:v>
                </c:pt>
                <c:pt idx="111">
                  <c:v>43878</c:v>
                </c:pt>
                <c:pt idx="112">
                  <c:v>43885</c:v>
                </c:pt>
                <c:pt idx="113">
                  <c:v>43892</c:v>
                </c:pt>
                <c:pt idx="114">
                  <c:v>43899</c:v>
                </c:pt>
                <c:pt idx="115">
                  <c:v>43906</c:v>
                </c:pt>
                <c:pt idx="116">
                  <c:v>43913</c:v>
                </c:pt>
                <c:pt idx="117">
                  <c:v>43920</c:v>
                </c:pt>
                <c:pt idx="118">
                  <c:v>43927</c:v>
                </c:pt>
                <c:pt idx="119">
                  <c:v>43934</c:v>
                </c:pt>
                <c:pt idx="120">
                  <c:v>43941</c:v>
                </c:pt>
                <c:pt idx="121">
                  <c:v>43948</c:v>
                </c:pt>
                <c:pt idx="122">
                  <c:v>43955</c:v>
                </c:pt>
                <c:pt idx="123">
                  <c:v>43962</c:v>
                </c:pt>
                <c:pt idx="124">
                  <c:v>43969</c:v>
                </c:pt>
                <c:pt idx="125">
                  <c:v>43976</c:v>
                </c:pt>
                <c:pt idx="126">
                  <c:v>43983</c:v>
                </c:pt>
                <c:pt idx="127">
                  <c:v>43990</c:v>
                </c:pt>
                <c:pt idx="128">
                  <c:v>43997</c:v>
                </c:pt>
                <c:pt idx="129">
                  <c:v>44004</c:v>
                </c:pt>
                <c:pt idx="130">
                  <c:v>44011</c:v>
                </c:pt>
                <c:pt idx="131">
                  <c:v>44018</c:v>
                </c:pt>
                <c:pt idx="132">
                  <c:v>44025</c:v>
                </c:pt>
                <c:pt idx="133">
                  <c:v>44032</c:v>
                </c:pt>
                <c:pt idx="134">
                  <c:v>44039</c:v>
                </c:pt>
                <c:pt idx="135">
                  <c:v>44046</c:v>
                </c:pt>
                <c:pt idx="136">
                  <c:v>44053</c:v>
                </c:pt>
                <c:pt idx="137">
                  <c:v>44060</c:v>
                </c:pt>
                <c:pt idx="138">
                  <c:v>44067</c:v>
                </c:pt>
                <c:pt idx="139">
                  <c:v>44074</c:v>
                </c:pt>
                <c:pt idx="140">
                  <c:v>44081</c:v>
                </c:pt>
                <c:pt idx="141">
                  <c:v>44088</c:v>
                </c:pt>
                <c:pt idx="142">
                  <c:v>44095</c:v>
                </c:pt>
                <c:pt idx="143">
                  <c:v>44102</c:v>
                </c:pt>
                <c:pt idx="144">
                  <c:v>44109</c:v>
                </c:pt>
                <c:pt idx="145">
                  <c:v>44116</c:v>
                </c:pt>
                <c:pt idx="146">
                  <c:v>44123</c:v>
                </c:pt>
                <c:pt idx="147">
                  <c:v>44130</c:v>
                </c:pt>
                <c:pt idx="148">
                  <c:v>44137</c:v>
                </c:pt>
                <c:pt idx="149">
                  <c:v>44144</c:v>
                </c:pt>
                <c:pt idx="150">
                  <c:v>44151</c:v>
                </c:pt>
                <c:pt idx="151">
                  <c:v>44158</c:v>
                </c:pt>
                <c:pt idx="152">
                  <c:v>44165</c:v>
                </c:pt>
                <c:pt idx="153">
                  <c:v>44172</c:v>
                </c:pt>
                <c:pt idx="154">
                  <c:v>44179</c:v>
                </c:pt>
                <c:pt idx="155">
                  <c:v>44186</c:v>
                </c:pt>
                <c:pt idx="156">
                  <c:v>44193</c:v>
                </c:pt>
                <c:pt idx="157">
                  <c:v>44200</c:v>
                </c:pt>
                <c:pt idx="158">
                  <c:v>44207</c:v>
                </c:pt>
                <c:pt idx="159">
                  <c:v>44214</c:v>
                </c:pt>
                <c:pt idx="160">
                  <c:v>44221</c:v>
                </c:pt>
                <c:pt idx="161">
                  <c:v>44228</c:v>
                </c:pt>
                <c:pt idx="162">
                  <c:v>44235</c:v>
                </c:pt>
                <c:pt idx="163">
                  <c:v>44242</c:v>
                </c:pt>
                <c:pt idx="164">
                  <c:v>44249</c:v>
                </c:pt>
                <c:pt idx="165">
                  <c:v>44256</c:v>
                </c:pt>
                <c:pt idx="166">
                  <c:v>44263</c:v>
                </c:pt>
                <c:pt idx="167">
                  <c:v>44270</c:v>
                </c:pt>
                <c:pt idx="168">
                  <c:v>44277</c:v>
                </c:pt>
                <c:pt idx="169">
                  <c:v>44284</c:v>
                </c:pt>
                <c:pt idx="170">
                  <c:v>44291</c:v>
                </c:pt>
                <c:pt idx="171">
                  <c:v>44298</c:v>
                </c:pt>
                <c:pt idx="172">
                  <c:v>44305</c:v>
                </c:pt>
                <c:pt idx="173">
                  <c:v>44312</c:v>
                </c:pt>
                <c:pt idx="174">
                  <c:v>44319</c:v>
                </c:pt>
                <c:pt idx="175">
                  <c:v>44326</c:v>
                </c:pt>
                <c:pt idx="176">
                  <c:v>44333</c:v>
                </c:pt>
                <c:pt idx="177">
                  <c:v>44340</c:v>
                </c:pt>
                <c:pt idx="178">
                  <c:v>44347</c:v>
                </c:pt>
                <c:pt idx="179">
                  <c:v>44354</c:v>
                </c:pt>
                <c:pt idx="180">
                  <c:v>44361</c:v>
                </c:pt>
                <c:pt idx="181">
                  <c:v>44368</c:v>
                </c:pt>
                <c:pt idx="182">
                  <c:v>44375</c:v>
                </c:pt>
                <c:pt idx="183">
                  <c:v>44382</c:v>
                </c:pt>
                <c:pt idx="184">
                  <c:v>44389</c:v>
                </c:pt>
                <c:pt idx="185">
                  <c:v>44396</c:v>
                </c:pt>
                <c:pt idx="186">
                  <c:v>44403</c:v>
                </c:pt>
                <c:pt idx="187">
                  <c:v>44410</c:v>
                </c:pt>
                <c:pt idx="188">
                  <c:v>44417</c:v>
                </c:pt>
                <c:pt idx="189">
                  <c:v>44424</c:v>
                </c:pt>
                <c:pt idx="190">
                  <c:v>44431</c:v>
                </c:pt>
                <c:pt idx="191">
                  <c:v>44438</c:v>
                </c:pt>
                <c:pt idx="192">
                  <c:v>44445</c:v>
                </c:pt>
                <c:pt idx="193">
                  <c:v>44452</c:v>
                </c:pt>
                <c:pt idx="194">
                  <c:v>44459</c:v>
                </c:pt>
                <c:pt idx="195">
                  <c:v>44466</c:v>
                </c:pt>
                <c:pt idx="196">
                  <c:v>44473</c:v>
                </c:pt>
                <c:pt idx="197">
                  <c:v>44480</c:v>
                </c:pt>
                <c:pt idx="198">
                  <c:v>44487</c:v>
                </c:pt>
                <c:pt idx="199">
                  <c:v>44494</c:v>
                </c:pt>
                <c:pt idx="200">
                  <c:v>44501</c:v>
                </c:pt>
                <c:pt idx="201">
                  <c:v>44508</c:v>
                </c:pt>
                <c:pt idx="202">
                  <c:v>44515</c:v>
                </c:pt>
                <c:pt idx="203">
                  <c:v>44522</c:v>
                </c:pt>
                <c:pt idx="204">
                  <c:v>44529</c:v>
                </c:pt>
                <c:pt idx="205">
                  <c:v>44536</c:v>
                </c:pt>
                <c:pt idx="206">
                  <c:v>44543</c:v>
                </c:pt>
                <c:pt idx="207">
                  <c:v>44550</c:v>
                </c:pt>
                <c:pt idx="208">
                  <c:v>44557</c:v>
                </c:pt>
                <c:pt idx="209">
                  <c:v>44564</c:v>
                </c:pt>
                <c:pt idx="210">
                  <c:v>44571</c:v>
                </c:pt>
                <c:pt idx="211">
                  <c:v>44578</c:v>
                </c:pt>
                <c:pt idx="212">
                  <c:v>44585</c:v>
                </c:pt>
                <c:pt idx="213">
                  <c:v>44592</c:v>
                </c:pt>
                <c:pt idx="214">
                  <c:v>44599</c:v>
                </c:pt>
                <c:pt idx="215">
                  <c:v>44606</c:v>
                </c:pt>
                <c:pt idx="216">
                  <c:v>44613</c:v>
                </c:pt>
                <c:pt idx="217">
                  <c:v>44620</c:v>
                </c:pt>
                <c:pt idx="218">
                  <c:v>44627</c:v>
                </c:pt>
                <c:pt idx="219">
                  <c:v>44634</c:v>
                </c:pt>
                <c:pt idx="220">
                  <c:v>44641</c:v>
                </c:pt>
                <c:pt idx="221">
                  <c:v>44648</c:v>
                </c:pt>
                <c:pt idx="222">
                  <c:v>44655</c:v>
                </c:pt>
                <c:pt idx="223">
                  <c:v>44662</c:v>
                </c:pt>
                <c:pt idx="224">
                  <c:v>44669</c:v>
                </c:pt>
                <c:pt idx="225">
                  <c:v>44676</c:v>
                </c:pt>
                <c:pt idx="226">
                  <c:v>44683</c:v>
                </c:pt>
                <c:pt idx="227">
                  <c:v>44690</c:v>
                </c:pt>
                <c:pt idx="228">
                  <c:v>44697</c:v>
                </c:pt>
                <c:pt idx="229">
                  <c:v>44704</c:v>
                </c:pt>
                <c:pt idx="230">
                  <c:v>44711</c:v>
                </c:pt>
                <c:pt idx="231">
                  <c:v>44718</c:v>
                </c:pt>
                <c:pt idx="232">
                  <c:v>44725</c:v>
                </c:pt>
                <c:pt idx="233">
                  <c:v>44732</c:v>
                </c:pt>
                <c:pt idx="234">
                  <c:v>44739</c:v>
                </c:pt>
                <c:pt idx="235">
                  <c:v>44746</c:v>
                </c:pt>
                <c:pt idx="236">
                  <c:v>44753</c:v>
                </c:pt>
                <c:pt idx="237">
                  <c:v>44760</c:v>
                </c:pt>
                <c:pt idx="238">
                  <c:v>44767</c:v>
                </c:pt>
                <c:pt idx="239">
                  <c:v>44774</c:v>
                </c:pt>
                <c:pt idx="240">
                  <c:v>44781</c:v>
                </c:pt>
                <c:pt idx="241">
                  <c:v>44788</c:v>
                </c:pt>
                <c:pt idx="242">
                  <c:v>44795</c:v>
                </c:pt>
                <c:pt idx="243">
                  <c:v>44802</c:v>
                </c:pt>
                <c:pt idx="244">
                  <c:v>44809</c:v>
                </c:pt>
                <c:pt idx="245">
                  <c:v>44816</c:v>
                </c:pt>
                <c:pt idx="246">
                  <c:v>44823</c:v>
                </c:pt>
              </c:numCache>
            </c:numRef>
          </c:cat>
          <c:val>
            <c:numRef>
              <c:f>Sheet1!$K$2:$K$248</c:f>
              <c:numCache>
                <c:formatCode>General</c:formatCode>
                <c:ptCount val="2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1</c:v>
                </c:pt>
                <c:pt idx="188">
                  <c:v>0</c:v>
                </c:pt>
                <c:pt idx="189">
                  <c:v>0</c:v>
                </c:pt>
                <c:pt idx="190">
                  <c:v>0</c:v>
                </c:pt>
                <c:pt idx="191">
                  <c:v>4</c:v>
                </c:pt>
                <c:pt idx="192">
                  <c:v>4</c:v>
                </c:pt>
                <c:pt idx="193">
                  <c:v>3</c:v>
                </c:pt>
                <c:pt idx="194">
                  <c:v>4</c:v>
                </c:pt>
                <c:pt idx="195">
                  <c:v>0</c:v>
                </c:pt>
                <c:pt idx="196">
                  <c:v>1</c:v>
                </c:pt>
                <c:pt idx="197">
                  <c:v>4</c:v>
                </c:pt>
                <c:pt idx="198">
                  <c:v>3</c:v>
                </c:pt>
                <c:pt idx="199">
                  <c:v>3</c:v>
                </c:pt>
                <c:pt idx="200">
                  <c:v>6</c:v>
                </c:pt>
                <c:pt idx="201">
                  <c:v>5</c:v>
                </c:pt>
                <c:pt idx="202">
                  <c:v>5</c:v>
                </c:pt>
                <c:pt idx="203">
                  <c:v>8</c:v>
                </c:pt>
                <c:pt idx="204">
                  <c:v>4</c:v>
                </c:pt>
                <c:pt idx="205">
                  <c:v>2</c:v>
                </c:pt>
                <c:pt idx="206">
                  <c:v>2</c:v>
                </c:pt>
                <c:pt idx="207">
                  <c:v>4</c:v>
                </c:pt>
                <c:pt idx="208">
                  <c:v>1</c:v>
                </c:pt>
                <c:pt idx="209">
                  <c:v>1</c:v>
                </c:pt>
                <c:pt idx="210">
                  <c:v>8</c:v>
                </c:pt>
                <c:pt idx="211">
                  <c:v>3</c:v>
                </c:pt>
                <c:pt idx="212">
                  <c:v>6</c:v>
                </c:pt>
                <c:pt idx="213">
                  <c:v>5</c:v>
                </c:pt>
                <c:pt idx="214">
                  <c:v>3</c:v>
                </c:pt>
                <c:pt idx="215">
                  <c:v>1</c:v>
                </c:pt>
                <c:pt idx="216">
                  <c:v>4</c:v>
                </c:pt>
                <c:pt idx="217">
                  <c:v>5</c:v>
                </c:pt>
                <c:pt idx="218">
                  <c:v>1</c:v>
                </c:pt>
                <c:pt idx="219">
                  <c:v>3</c:v>
                </c:pt>
                <c:pt idx="220">
                  <c:v>7</c:v>
                </c:pt>
                <c:pt idx="221">
                  <c:v>7</c:v>
                </c:pt>
                <c:pt idx="222">
                  <c:v>1</c:v>
                </c:pt>
                <c:pt idx="223">
                  <c:v>3</c:v>
                </c:pt>
                <c:pt idx="224">
                  <c:v>2</c:v>
                </c:pt>
                <c:pt idx="225">
                  <c:v>3</c:v>
                </c:pt>
                <c:pt idx="226">
                  <c:v>3</c:v>
                </c:pt>
                <c:pt idx="227">
                  <c:v>4</c:v>
                </c:pt>
                <c:pt idx="228">
                  <c:v>7</c:v>
                </c:pt>
                <c:pt idx="229">
                  <c:v>3</c:v>
                </c:pt>
                <c:pt idx="230">
                  <c:v>4</c:v>
                </c:pt>
                <c:pt idx="231">
                  <c:v>1</c:v>
                </c:pt>
                <c:pt idx="232">
                  <c:v>1</c:v>
                </c:pt>
                <c:pt idx="233">
                  <c:v>4</c:v>
                </c:pt>
                <c:pt idx="234">
                  <c:v>3</c:v>
                </c:pt>
                <c:pt idx="235">
                  <c:v>3</c:v>
                </c:pt>
                <c:pt idx="236">
                  <c:v>8</c:v>
                </c:pt>
                <c:pt idx="237">
                  <c:v>2</c:v>
                </c:pt>
                <c:pt idx="238">
                  <c:v>8</c:v>
                </c:pt>
                <c:pt idx="239">
                  <c:v>3</c:v>
                </c:pt>
                <c:pt idx="240">
                  <c:v>4</c:v>
                </c:pt>
                <c:pt idx="241">
                  <c:v>3</c:v>
                </c:pt>
                <c:pt idx="242">
                  <c:v>0</c:v>
                </c:pt>
                <c:pt idx="243">
                  <c:v>0</c:v>
                </c:pt>
                <c:pt idx="244">
                  <c:v>0</c:v>
                </c:pt>
                <c:pt idx="245">
                  <c:v>0</c:v>
                </c:pt>
                <c:pt idx="246">
                  <c:v>1</c:v>
                </c:pt>
              </c:numCache>
            </c:numRef>
          </c:val>
          <c:smooth val="0"/>
          <c:extLst>
            <c:ext xmlns:c16="http://schemas.microsoft.com/office/drawing/2014/chart" uri="{C3380CC4-5D6E-409C-BE32-E72D297353CC}">
              <c16:uniqueId val="{00000009-3048-482E-9B0E-B085202F1D7C}"/>
            </c:ext>
          </c:extLst>
        </c:ser>
        <c:dLbls>
          <c:showLegendKey val="0"/>
          <c:showVal val="0"/>
          <c:showCatName val="0"/>
          <c:showSerName val="0"/>
          <c:showPercent val="0"/>
          <c:showBubbleSize val="0"/>
        </c:dLbls>
        <c:smooth val="0"/>
        <c:axId val="235853016"/>
        <c:axId val="235857280"/>
      </c:lineChart>
      <c:dateAx>
        <c:axId val="23585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57280"/>
        <c:crosses val="autoZero"/>
        <c:auto val="1"/>
        <c:lblOffset val="100"/>
        <c:baseTimeUnit val="days"/>
      </c:dateAx>
      <c:valAx>
        <c:axId val="23585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5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4A7C1-2A6B-4E6D-B65D-7575665AC213}"/>
              </a:ext>
            </a:extLst>
          </p:cNvPr>
          <p:cNvSpPr>
            <a:spLocks noGrp="1"/>
          </p:cNvSpPr>
          <p:nvPr>
            <p:ph type="ctrTitle"/>
          </p:nvPr>
        </p:nvSpPr>
        <p:spPr/>
        <p:txBody>
          <a:bodyPr/>
          <a:lstStyle/>
          <a:p>
            <a:r>
              <a:rPr lang="en-US"/>
              <a:t>Youtube Deeper Insights - new</a:t>
            </a:r>
          </a:p>
        </p:txBody>
      </p:sp>
      <p:sp>
        <p:nvSpPr>
          <p:cNvPr id="3" name="Subtitle 2">
            <a:extLst>
              <a:ext uri="{FF2B5EF4-FFF2-40B4-BE49-F238E27FC236}">
                <a16:creationId xmlns:a16="http://schemas.microsoft.com/office/drawing/2014/main" id="{3747A0C3-78D6-433B-959B-44162699A290}"/>
              </a:ext>
            </a:extLst>
          </p:cNvPr>
          <p:cNvSpPr>
            <a:spLocks noGrp="1"/>
          </p:cNvSpPr>
          <p:nvPr>
            <p:ph type="subTitle" idx="1"/>
          </p:nvPr>
        </p:nvSpPr>
        <p:spPr/>
        <p:txBody>
          <a:bodyPr/>
          <a:lstStyle/>
          <a:p>
            <a:r>
              <a:rPr lang="en-US"/>
              <a:t>Thomas Lacey</a:t>
            </a:r>
          </a:p>
        </p:txBody>
      </p:sp>
    </p:spTree>
    <p:extLst>
      <p:ext uri="{BB962C8B-B14F-4D97-AF65-F5344CB8AC3E}">
        <p14:creationId xmlns:p14="http://schemas.microsoft.com/office/powerpoint/2010/main" val="2177419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9D315-4C52-439C-8197-34FDC6B27BA9}"/>
              </a:ext>
            </a:extLst>
          </p:cNvPr>
          <p:cNvSpPr>
            <a:spLocks noGrp="1"/>
          </p:cNvSpPr>
          <p:nvPr>
            <p:ph type="title"/>
          </p:nvPr>
        </p:nvSpPr>
        <p:spPr/>
        <p:txBody>
          <a:bodyPr/>
          <a:lstStyle/>
          <a:p>
            <a:r>
              <a:rPr lang="en-US"/>
              <a:t>Youtube Private Video Views | quintly</a:t>
            </a:r>
          </a:p>
        </p:txBody>
      </p:sp>
      <p:graphicFrame>
        <p:nvGraphicFramePr>
          <p:cNvPr id="6" name="Chart Placeholder 5">
            <a:extLst>
              <a:ext uri="{FF2B5EF4-FFF2-40B4-BE49-F238E27FC236}">
                <a16:creationId xmlns:a16="http://schemas.microsoft.com/office/drawing/2014/main" id="{9043A718-F91D-4085-BBE7-D70FAC6E6A14}"/>
              </a:ext>
            </a:extLst>
          </p:cNvPr>
          <p:cNvGraphicFramePr>
            <a:graphicFrameLocks noGrp="1"/>
          </p:cNvGraphicFramePr>
          <p:nvPr>
            <p:ph type="chart" sz="quarter" idx="13"/>
            <p:extLst>
              <p:ext uri="{D42A27DB-BD31-4B8C-83A1-F6EECF244321}">
                <p14:modId xmlns:p14="http://schemas.microsoft.com/office/powerpoint/2010/main" val="2582980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23E685-57BB-4DDB-A502-9A8E2D4F45A4}"/>
              </a:ext>
            </a:extLst>
          </p:cNvPr>
          <p:cNvSpPr>
            <a:spLocks noGrp="1"/>
          </p:cNvSpPr>
          <p:nvPr>
            <p:ph type="body" sz="quarter" idx="14"/>
          </p:nvPr>
        </p:nvSpPr>
        <p:spPr/>
        <p:txBody>
          <a:bodyPr/>
          <a:lstStyle/>
          <a:p>
            <a:r>
              <a:rPr lang="en-US"/>
              <a:t>01/01/2018 - 09/25/2022</a:t>
            </a:r>
          </a:p>
        </p:txBody>
      </p:sp>
      <p:sp>
        <p:nvSpPr>
          <p:cNvPr id="5" name="Footer Placeholder 4">
            <a:extLst>
              <a:ext uri="{FF2B5EF4-FFF2-40B4-BE49-F238E27FC236}">
                <a16:creationId xmlns:a16="http://schemas.microsoft.com/office/drawing/2014/main" id="{259CA2AC-EF82-42A2-8F4C-29E4538AF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013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8A04-ACE9-4F9B-8699-2A0B5EEB4979}"/>
              </a:ext>
            </a:extLst>
          </p:cNvPr>
          <p:cNvSpPr>
            <a:spLocks noGrp="1"/>
          </p:cNvSpPr>
          <p:nvPr>
            <p:ph type="title"/>
          </p:nvPr>
        </p:nvSpPr>
        <p:spPr/>
        <p:txBody>
          <a:bodyPr/>
          <a:lstStyle/>
          <a:p>
            <a:r>
              <a:rPr lang="en-US"/>
              <a:t>Youtube Private Device Type Breakdown | quintly</a:t>
            </a:r>
          </a:p>
        </p:txBody>
      </p:sp>
      <p:graphicFrame>
        <p:nvGraphicFramePr>
          <p:cNvPr id="5" name="Table Placeholder 4">
            <a:extLst>
              <a:ext uri="{FF2B5EF4-FFF2-40B4-BE49-F238E27FC236}">
                <a16:creationId xmlns:a16="http://schemas.microsoft.com/office/drawing/2014/main" id="{650DA625-2B5D-4592-B89D-605CB61DCA10}"/>
              </a:ext>
            </a:extLst>
          </p:cNvPr>
          <p:cNvGraphicFramePr>
            <a:graphicFrameLocks noGrp="1"/>
          </p:cNvGraphicFramePr>
          <p:nvPr>
            <p:ph type="tbl" sz="quarter" idx="13"/>
            <p:extLst>
              <p:ext uri="{D42A27DB-BD31-4B8C-83A1-F6EECF244321}">
                <p14:modId xmlns:p14="http://schemas.microsoft.com/office/powerpoint/2010/main" val="4055745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65504385"/>
                    </a:ext>
                  </a:extLst>
                </a:gridCol>
                <a:gridCol w="2715768">
                  <a:extLst>
                    <a:ext uri="{9D8B030D-6E8A-4147-A177-3AD203B41FA5}">
                      <a16:colId xmlns:a16="http://schemas.microsoft.com/office/drawing/2014/main" val="2390652644"/>
                    </a:ext>
                  </a:extLst>
                </a:gridCol>
                <a:gridCol w="2715768">
                  <a:extLst>
                    <a:ext uri="{9D8B030D-6E8A-4147-A177-3AD203B41FA5}">
                      <a16:colId xmlns:a16="http://schemas.microsoft.com/office/drawing/2014/main" val="479768722"/>
                    </a:ext>
                  </a:extLst>
                </a:gridCol>
              </a:tblGrid>
              <a:tr h="370840">
                <a:tc>
                  <a:txBody>
                    <a:bodyPr/>
                    <a:lstStyle/>
                    <a:p>
                      <a:r>
                        <a:rPr lang="en-US" sz="1000"/>
                        <a:t>Device Type</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3451807662"/>
                  </a:ext>
                </a:extLst>
              </a:tr>
              <a:tr h="370840">
                <a:tc>
                  <a:txBody>
                    <a:bodyPr/>
                    <a:lstStyle/>
                    <a:p>
                      <a:r>
                        <a:rPr lang="en-US" sz="1000"/>
                        <a:t>Computer</a:t>
                      </a:r>
                    </a:p>
                  </a:txBody>
                  <a:tcPr/>
                </a:tc>
                <a:tc>
                  <a:txBody>
                    <a:bodyPr/>
                    <a:lstStyle/>
                    <a:p>
                      <a:r>
                        <a:rPr lang="en-US" sz="1000"/>
                        <a:t>19765</a:t>
                      </a:r>
                    </a:p>
                  </a:txBody>
                  <a:tcPr/>
                </a:tc>
                <a:tc>
                  <a:txBody>
                    <a:bodyPr/>
                    <a:lstStyle/>
                    <a:p>
                      <a:r>
                        <a:rPr lang="en-US" sz="1000"/>
                        <a:t>60192</a:t>
                      </a:r>
                    </a:p>
                  </a:txBody>
                  <a:tcPr/>
                </a:tc>
                <a:extLst>
                  <a:ext uri="{0D108BD9-81ED-4DB2-BD59-A6C34878D82A}">
                    <a16:rowId xmlns:a16="http://schemas.microsoft.com/office/drawing/2014/main" val="786394188"/>
                  </a:ext>
                </a:extLst>
              </a:tr>
              <a:tr h="370840">
                <a:tc>
                  <a:txBody>
                    <a:bodyPr/>
                    <a:lstStyle/>
                    <a:p>
                      <a:r>
                        <a:rPr lang="en-US" sz="1000"/>
                        <a:t>Mobile phone</a:t>
                      </a:r>
                    </a:p>
                  </a:txBody>
                  <a:tcPr/>
                </a:tc>
                <a:tc>
                  <a:txBody>
                    <a:bodyPr/>
                    <a:lstStyle/>
                    <a:p>
                      <a:r>
                        <a:rPr lang="en-US" sz="1000"/>
                        <a:t>4048</a:t>
                      </a:r>
                    </a:p>
                  </a:txBody>
                  <a:tcPr/>
                </a:tc>
                <a:tc>
                  <a:txBody>
                    <a:bodyPr/>
                    <a:lstStyle/>
                    <a:p>
                      <a:r>
                        <a:rPr lang="en-US" sz="1000"/>
                        <a:t>9925</a:t>
                      </a:r>
                    </a:p>
                  </a:txBody>
                  <a:tcPr/>
                </a:tc>
                <a:extLst>
                  <a:ext uri="{0D108BD9-81ED-4DB2-BD59-A6C34878D82A}">
                    <a16:rowId xmlns:a16="http://schemas.microsoft.com/office/drawing/2014/main" val="1772659019"/>
                  </a:ext>
                </a:extLst>
              </a:tr>
              <a:tr h="370840">
                <a:tc>
                  <a:txBody>
                    <a:bodyPr/>
                    <a:lstStyle/>
                    <a:p>
                      <a:r>
                        <a:rPr lang="en-US" sz="1000"/>
                        <a:t>TV</a:t>
                      </a:r>
                    </a:p>
                  </a:txBody>
                  <a:tcPr/>
                </a:tc>
                <a:tc>
                  <a:txBody>
                    <a:bodyPr/>
                    <a:lstStyle/>
                    <a:p>
                      <a:r>
                        <a:rPr lang="en-US" sz="1000"/>
                        <a:t>403</a:t>
                      </a:r>
                    </a:p>
                  </a:txBody>
                  <a:tcPr/>
                </a:tc>
                <a:tc>
                  <a:txBody>
                    <a:bodyPr/>
                    <a:lstStyle/>
                    <a:p>
                      <a:r>
                        <a:rPr lang="en-US" sz="1000"/>
                        <a:t>4112</a:t>
                      </a:r>
                    </a:p>
                  </a:txBody>
                  <a:tcPr/>
                </a:tc>
                <a:extLst>
                  <a:ext uri="{0D108BD9-81ED-4DB2-BD59-A6C34878D82A}">
                    <a16:rowId xmlns:a16="http://schemas.microsoft.com/office/drawing/2014/main" val="567824311"/>
                  </a:ext>
                </a:extLst>
              </a:tr>
              <a:tr h="370840">
                <a:tc>
                  <a:txBody>
                    <a:bodyPr/>
                    <a:lstStyle/>
                    <a:p>
                      <a:r>
                        <a:rPr lang="en-US" sz="1000"/>
                        <a:t>Tablet</a:t>
                      </a:r>
                    </a:p>
                  </a:txBody>
                  <a:tcPr/>
                </a:tc>
                <a:tc>
                  <a:txBody>
                    <a:bodyPr/>
                    <a:lstStyle/>
                    <a:p>
                      <a:r>
                        <a:rPr lang="en-US" sz="1000"/>
                        <a:t>384</a:t>
                      </a:r>
                    </a:p>
                  </a:txBody>
                  <a:tcPr/>
                </a:tc>
                <a:tc>
                  <a:txBody>
                    <a:bodyPr/>
                    <a:lstStyle/>
                    <a:p>
                      <a:r>
                        <a:rPr lang="en-US" sz="1000"/>
                        <a:t>1721</a:t>
                      </a:r>
                    </a:p>
                  </a:txBody>
                  <a:tcPr/>
                </a:tc>
                <a:extLst>
                  <a:ext uri="{0D108BD9-81ED-4DB2-BD59-A6C34878D82A}">
                    <a16:rowId xmlns:a16="http://schemas.microsoft.com/office/drawing/2014/main" val="2305686569"/>
                  </a:ext>
                </a:extLst>
              </a:tr>
            </a:tbl>
          </a:graphicData>
        </a:graphic>
      </p:graphicFrame>
      <p:sp>
        <p:nvSpPr>
          <p:cNvPr id="4" name="Text Placeholder 3">
            <a:extLst>
              <a:ext uri="{FF2B5EF4-FFF2-40B4-BE49-F238E27FC236}">
                <a16:creationId xmlns:a16="http://schemas.microsoft.com/office/drawing/2014/main" id="{9822CC53-2DFE-4810-B71B-2E9C660B6F70}"/>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1848395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2C549-85B9-4848-8C00-8CA6FDC6A031}"/>
              </a:ext>
            </a:extLst>
          </p:cNvPr>
          <p:cNvSpPr>
            <a:spLocks noGrp="1"/>
          </p:cNvSpPr>
          <p:nvPr>
            <p:ph type="title"/>
          </p:nvPr>
        </p:nvSpPr>
        <p:spPr/>
        <p:txBody>
          <a:bodyPr/>
          <a:lstStyle/>
          <a:p>
            <a:r>
              <a:rPr lang="en-US"/>
              <a:t>Youtube Private Videos Table | quintly - 1 of 12</a:t>
            </a:r>
          </a:p>
        </p:txBody>
      </p:sp>
      <p:graphicFrame>
        <p:nvGraphicFramePr>
          <p:cNvPr id="5" name="Table Placeholder 4">
            <a:extLst>
              <a:ext uri="{FF2B5EF4-FFF2-40B4-BE49-F238E27FC236}">
                <a16:creationId xmlns:a16="http://schemas.microsoft.com/office/drawing/2014/main" id="{D2EF187D-5558-4C8E-B009-D440A443CEE8}"/>
              </a:ext>
            </a:extLst>
          </p:cNvPr>
          <p:cNvGraphicFramePr>
            <a:graphicFrameLocks noGrp="1"/>
          </p:cNvGraphicFramePr>
          <p:nvPr>
            <p:ph type="tbl" sz="quarter" idx="13"/>
            <p:extLst>
              <p:ext uri="{D42A27DB-BD31-4B8C-83A1-F6EECF244321}">
                <p14:modId xmlns:p14="http://schemas.microsoft.com/office/powerpoint/2010/main" val="32693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683522562"/>
                    </a:ext>
                  </a:extLst>
                </a:gridCol>
                <a:gridCol w="822961">
                  <a:extLst>
                    <a:ext uri="{9D8B030D-6E8A-4147-A177-3AD203B41FA5}">
                      <a16:colId xmlns:a16="http://schemas.microsoft.com/office/drawing/2014/main" val="2936553311"/>
                    </a:ext>
                  </a:extLst>
                </a:gridCol>
                <a:gridCol w="987553">
                  <a:extLst>
                    <a:ext uri="{9D8B030D-6E8A-4147-A177-3AD203B41FA5}">
                      <a16:colId xmlns:a16="http://schemas.microsoft.com/office/drawing/2014/main" val="3247108508"/>
                    </a:ext>
                  </a:extLst>
                </a:gridCol>
                <a:gridCol w="411480">
                  <a:extLst>
                    <a:ext uri="{9D8B030D-6E8A-4147-A177-3AD203B41FA5}">
                      <a16:colId xmlns:a16="http://schemas.microsoft.com/office/drawing/2014/main" val="1958048931"/>
                    </a:ext>
                  </a:extLst>
                </a:gridCol>
                <a:gridCol w="411480">
                  <a:extLst>
                    <a:ext uri="{9D8B030D-6E8A-4147-A177-3AD203B41FA5}">
                      <a16:colId xmlns:a16="http://schemas.microsoft.com/office/drawing/2014/main" val="3907116953"/>
                    </a:ext>
                  </a:extLst>
                </a:gridCol>
                <a:gridCol w="411480">
                  <a:extLst>
                    <a:ext uri="{9D8B030D-6E8A-4147-A177-3AD203B41FA5}">
                      <a16:colId xmlns:a16="http://schemas.microsoft.com/office/drawing/2014/main" val="283747052"/>
                    </a:ext>
                  </a:extLst>
                </a:gridCol>
                <a:gridCol w="411480">
                  <a:extLst>
                    <a:ext uri="{9D8B030D-6E8A-4147-A177-3AD203B41FA5}">
                      <a16:colId xmlns:a16="http://schemas.microsoft.com/office/drawing/2014/main" val="179151140"/>
                    </a:ext>
                  </a:extLst>
                </a:gridCol>
                <a:gridCol w="411480">
                  <a:extLst>
                    <a:ext uri="{9D8B030D-6E8A-4147-A177-3AD203B41FA5}">
                      <a16:colId xmlns:a16="http://schemas.microsoft.com/office/drawing/2014/main" val="3518921603"/>
                    </a:ext>
                  </a:extLst>
                </a:gridCol>
                <a:gridCol w="411480">
                  <a:extLst>
                    <a:ext uri="{9D8B030D-6E8A-4147-A177-3AD203B41FA5}">
                      <a16:colId xmlns:a16="http://schemas.microsoft.com/office/drawing/2014/main" val="2315436553"/>
                    </a:ext>
                  </a:extLst>
                </a:gridCol>
                <a:gridCol w="411480">
                  <a:extLst>
                    <a:ext uri="{9D8B030D-6E8A-4147-A177-3AD203B41FA5}">
                      <a16:colId xmlns:a16="http://schemas.microsoft.com/office/drawing/2014/main" val="2601923229"/>
                    </a:ext>
                  </a:extLst>
                </a:gridCol>
                <a:gridCol w="411480">
                  <a:extLst>
                    <a:ext uri="{9D8B030D-6E8A-4147-A177-3AD203B41FA5}">
                      <a16:colId xmlns:a16="http://schemas.microsoft.com/office/drawing/2014/main" val="1843914668"/>
                    </a:ext>
                  </a:extLst>
                </a:gridCol>
                <a:gridCol w="411480">
                  <a:extLst>
                    <a:ext uri="{9D8B030D-6E8A-4147-A177-3AD203B41FA5}">
                      <a16:colId xmlns:a16="http://schemas.microsoft.com/office/drawing/2014/main" val="786885638"/>
                    </a:ext>
                  </a:extLst>
                </a:gridCol>
                <a:gridCol w="411480">
                  <a:extLst>
                    <a:ext uri="{9D8B030D-6E8A-4147-A177-3AD203B41FA5}">
                      <a16:colId xmlns:a16="http://schemas.microsoft.com/office/drawing/2014/main" val="2647767619"/>
                    </a:ext>
                  </a:extLst>
                </a:gridCol>
                <a:gridCol w="411480">
                  <a:extLst>
                    <a:ext uri="{9D8B030D-6E8A-4147-A177-3AD203B41FA5}">
                      <a16:colId xmlns:a16="http://schemas.microsoft.com/office/drawing/2014/main" val="1619970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73687396"/>
                  </a:ext>
                </a:extLst>
              </a:tr>
            </a:tbl>
          </a:graphicData>
        </a:graphic>
      </p:graphicFrame>
      <p:sp>
        <p:nvSpPr>
          <p:cNvPr id="4" name="Text Placeholder 3">
            <a:extLst>
              <a:ext uri="{FF2B5EF4-FFF2-40B4-BE49-F238E27FC236}">
                <a16:creationId xmlns:a16="http://schemas.microsoft.com/office/drawing/2014/main" id="{C4ACB010-7D44-4A9A-927C-933EB18C701E}"/>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261780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48124-7F1C-4052-92C4-D7BA273F314A}"/>
              </a:ext>
            </a:extLst>
          </p:cNvPr>
          <p:cNvSpPr>
            <a:spLocks noGrp="1"/>
          </p:cNvSpPr>
          <p:nvPr>
            <p:ph type="title"/>
          </p:nvPr>
        </p:nvSpPr>
        <p:spPr/>
        <p:txBody>
          <a:bodyPr/>
          <a:lstStyle/>
          <a:p>
            <a:r>
              <a:rPr lang="en-US"/>
              <a:t>Youtube Private Videos Table | quintly - 2 of 12</a:t>
            </a:r>
          </a:p>
        </p:txBody>
      </p:sp>
      <p:graphicFrame>
        <p:nvGraphicFramePr>
          <p:cNvPr id="5" name="Table Placeholder 4">
            <a:extLst>
              <a:ext uri="{FF2B5EF4-FFF2-40B4-BE49-F238E27FC236}">
                <a16:creationId xmlns:a16="http://schemas.microsoft.com/office/drawing/2014/main" id="{934A11B5-7F64-4B55-B70E-2719B187E477}"/>
              </a:ext>
            </a:extLst>
          </p:cNvPr>
          <p:cNvGraphicFramePr>
            <a:graphicFrameLocks noGrp="1"/>
          </p:cNvGraphicFramePr>
          <p:nvPr>
            <p:ph type="tbl" sz="quarter" idx="13"/>
            <p:extLst>
              <p:ext uri="{D42A27DB-BD31-4B8C-83A1-F6EECF244321}">
                <p14:modId xmlns:p14="http://schemas.microsoft.com/office/powerpoint/2010/main" val="244097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213564612"/>
                    </a:ext>
                  </a:extLst>
                </a:gridCol>
                <a:gridCol w="822961">
                  <a:extLst>
                    <a:ext uri="{9D8B030D-6E8A-4147-A177-3AD203B41FA5}">
                      <a16:colId xmlns:a16="http://schemas.microsoft.com/office/drawing/2014/main" val="3514461908"/>
                    </a:ext>
                  </a:extLst>
                </a:gridCol>
                <a:gridCol w="987553">
                  <a:extLst>
                    <a:ext uri="{9D8B030D-6E8A-4147-A177-3AD203B41FA5}">
                      <a16:colId xmlns:a16="http://schemas.microsoft.com/office/drawing/2014/main" val="2110967512"/>
                    </a:ext>
                  </a:extLst>
                </a:gridCol>
                <a:gridCol w="411480">
                  <a:extLst>
                    <a:ext uri="{9D8B030D-6E8A-4147-A177-3AD203B41FA5}">
                      <a16:colId xmlns:a16="http://schemas.microsoft.com/office/drawing/2014/main" val="1307641498"/>
                    </a:ext>
                  </a:extLst>
                </a:gridCol>
                <a:gridCol w="411480">
                  <a:extLst>
                    <a:ext uri="{9D8B030D-6E8A-4147-A177-3AD203B41FA5}">
                      <a16:colId xmlns:a16="http://schemas.microsoft.com/office/drawing/2014/main" val="4283404119"/>
                    </a:ext>
                  </a:extLst>
                </a:gridCol>
                <a:gridCol w="411480">
                  <a:extLst>
                    <a:ext uri="{9D8B030D-6E8A-4147-A177-3AD203B41FA5}">
                      <a16:colId xmlns:a16="http://schemas.microsoft.com/office/drawing/2014/main" val="4042534030"/>
                    </a:ext>
                  </a:extLst>
                </a:gridCol>
                <a:gridCol w="411480">
                  <a:extLst>
                    <a:ext uri="{9D8B030D-6E8A-4147-A177-3AD203B41FA5}">
                      <a16:colId xmlns:a16="http://schemas.microsoft.com/office/drawing/2014/main" val="4042368877"/>
                    </a:ext>
                  </a:extLst>
                </a:gridCol>
                <a:gridCol w="411480">
                  <a:extLst>
                    <a:ext uri="{9D8B030D-6E8A-4147-A177-3AD203B41FA5}">
                      <a16:colId xmlns:a16="http://schemas.microsoft.com/office/drawing/2014/main" val="2700228837"/>
                    </a:ext>
                  </a:extLst>
                </a:gridCol>
                <a:gridCol w="411480">
                  <a:extLst>
                    <a:ext uri="{9D8B030D-6E8A-4147-A177-3AD203B41FA5}">
                      <a16:colId xmlns:a16="http://schemas.microsoft.com/office/drawing/2014/main" val="875871957"/>
                    </a:ext>
                  </a:extLst>
                </a:gridCol>
                <a:gridCol w="411480">
                  <a:extLst>
                    <a:ext uri="{9D8B030D-6E8A-4147-A177-3AD203B41FA5}">
                      <a16:colId xmlns:a16="http://schemas.microsoft.com/office/drawing/2014/main" val="778402116"/>
                    </a:ext>
                  </a:extLst>
                </a:gridCol>
                <a:gridCol w="411480">
                  <a:extLst>
                    <a:ext uri="{9D8B030D-6E8A-4147-A177-3AD203B41FA5}">
                      <a16:colId xmlns:a16="http://schemas.microsoft.com/office/drawing/2014/main" val="3132062425"/>
                    </a:ext>
                  </a:extLst>
                </a:gridCol>
                <a:gridCol w="411480">
                  <a:extLst>
                    <a:ext uri="{9D8B030D-6E8A-4147-A177-3AD203B41FA5}">
                      <a16:colId xmlns:a16="http://schemas.microsoft.com/office/drawing/2014/main" val="512912008"/>
                    </a:ext>
                  </a:extLst>
                </a:gridCol>
                <a:gridCol w="411480">
                  <a:extLst>
                    <a:ext uri="{9D8B030D-6E8A-4147-A177-3AD203B41FA5}">
                      <a16:colId xmlns:a16="http://schemas.microsoft.com/office/drawing/2014/main" val="2168314680"/>
                    </a:ext>
                  </a:extLst>
                </a:gridCol>
                <a:gridCol w="411480">
                  <a:extLst>
                    <a:ext uri="{9D8B030D-6E8A-4147-A177-3AD203B41FA5}">
                      <a16:colId xmlns:a16="http://schemas.microsoft.com/office/drawing/2014/main" val="93754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18263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- 2018-01-29 09:49:17</a:t>
                      </a:r>
                      <a:r>
                        <a:rPr kumimoji="0" lang="en-US" sz="1000" b="0" i="0" u="none" strike="noStrike" kern="1200" cap="none" spc="0" normalizeH="0" baseline="0" noProof="0">
                          <a:ln>
                            <a:noFill/>
                          </a:ln>
                          <a:solidFill>
                            <a:prstClr val="black"/>
                          </a:solidFill>
                          <a:effectLst/>
                          <a:uLnTx/>
                          <a:uFillTx/>
                          <a:latin typeface="Calibri"/>
                          <a:ea typeface="+mn-ea"/>
                          <a:cs typeface="+mn-cs"/>
                        </a:rPr>
                        <a:t>
 Welcome to quintly! In this video Erica explains the basics of quintly to kickstart your social media analytics. She covers everything you need to know just after you signed up. 
Here is an overview of all the topics, that are covered in our video: 
1. How to add a profile (0:18)
2. How to create groups (1:33)
3. How to add a Dashboard (2:30)
4. How to add a Metric (4:32)
quintly is a professional social media analytics platform that enables users to track all their channels and their competitors in one place.
Sign up for free: http://www.quintly.com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https://i.ytimg.com/vi/0VRtA_poFH0/hqdefault.jpg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873894802"/>
                  </a:ext>
                </a:extLst>
              </a:tr>
            </a:tbl>
          </a:graphicData>
        </a:graphic>
      </p:graphicFrame>
      <p:sp>
        <p:nvSpPr>
          <p:cNvPr id="4" name="Text Placeholder 3">
            <a:extLst>
              <a:ext uri="{FF2B5EF4-FFF2-40B4-BE49-F238E27FC236}">
                <a16:creationId xmlns:a16="http://schemas.microsoft.com/office/drawing/2014/main" id="{22A5C9CE-9A6E-40BC-AE81-E5880B037C69}"/>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1258724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775C3-65F4-4F76-A551-6C4C082B1AB7}"/>
              </a:ext>
            </a:extLst>
          </p:cNvPr>
          <p:cNvSpPr>
            <a:spLocks noGrp="1"/>
          </p:cNvSpPr>
          <p:nvPr>
            <p:ph type="title"/>
          </p:nvPr>
        </p:nvSpPr>
        <p:spPr/>
        <p:txBody>
          <a:bodyPr/>
          <a:lstStyle/>
          <a:p>
            <a:r>
              <a:rPr lang="en-US"/>
              <a:t>Youtube Private Videos Table | quintly - 3 of 12</a:t>
            </a:r>
          </a:p>
        </p:txBody>
      </p:sp>
      <p:graphicFrame>
        <p:nvGraphicFramePr>
          <p:cNvPr id="5" name="Table Placeholder 4">
            <a:extLst>
              <a:ext uri="{FF2B5EF4-FFF2-40B4-BE49-F238E27FC236}">
                <a16:creationId xmlns:a16="http://schemas.microsoft.com/office/drawing/2014/main" id="{D31E503A-990E-4F43-BB5A-8C27FC3220B1}"/>
              </a:ext>
            </a:extLst>
          </p:cNvPr>
          <p:cNvGraphicFramePr>
            <a:graphicFrameLocks noGrp="1"/>
          </p:cNvGraphicFramePr>
          <p:nvPr>
            <p:ph type="tbl" sz="quarter" idx="13"/>
            <p:extLst>
              <p:ext uri="{D42A27DB-BD31-4B8C-83A1-F6EECF244321}">
                <p14:modId xmlns:p14="http://schemas.microsoft.com/office/powerpoint/2010/main" val="34616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186709230"/>
                    </a:ext>
                  </a:extLst>
                </a:gridCol>
                <a:gridCol w="822961">
                  <a:extLst>
                    <a:ext uri="{9D8B030D-6E8A-4147-A177-3AD203B41FA5}">
                      <a16:colId xmlns:a16="http://schemas.microsoft.com/office/drawing/2014/main" val="2116972539"/>
                    </a:ext>
                  </a:extLst>
                </a:gridCol>
                <a:gridCol w="987553">
                  <a:extLst>
                    <a:ext uri="{9D8B030D-6E8A-4147-A177-3AD203B41FA5}">
                      <a16:colId xmlns:a16="http://schemas.microsoft.com/office/drawing/2014/main" val="3326976460"/>
                    </a:ext>
                  </a:extLst>
                </a:gridCol>
                <a:gridCol w="411480">
                  <a:extLst>
                    <a:ext uri="{9D8B030D-6E8A-4147-A177-3AD203B41FA5}">
                      <a16:colId xmlns:a16="http://schemas.microsoft.com/office/drawing/2014/main" val="2452360518"/>
                    </a:ext>
                  </a:extLst>
                </a:gridCol>
                <a:gridCol w="411480">
                  <a:extLst>
                    <a:ext uri="{9D8B030D-6E8A-4147-A177-3AD203B41FA5}">
                      <a16:colId xmlns:a16="http://schemas.microsoft.com/office/drawing/2014/main" val="1970203613"/>
                    </a:ext>
                  </a:extLst>
                </a:gridCol>
                <a:gridCol w="411480">
                  <a:extLst>
                    <a:ext uri="{9D8B030D-6E8A-4147-A177-3AD203B41FA5}">
                      <a16:colId xmlns:a16="http://schemas.microsoft.com/office/drawing/2014/main" val="2721616185"/>
                    </a:ext>
                  </a:extLst>
                </a:gridCol>
                <a:gridCol w="411480">
                  <a:extLst>
                    <a:ext uri="{9D8B030D-6E8A-4147-A177-3AD203B41FA5}">
                      <a16:colId xmlns:a16="http://schemas.microsoft.com/office/drawing/2014/main" val="1772786359"/>
                    </a:ext>
                  </a:extLst>
                </a:gridCol>
                <a:gridCol w="411480">
                  <a:extLst>
                    <a:ext uri="{9D8B030D-6E8A-4147-A177-3AD203B41FA5}">
                      <a16:colId xmlns:a16="http://schemas.microsoft.com/office/drawing/2014/main" val="1488562363"/>
                    </a:ext>
                  </a:extLst>
                </a:gridCol>
                <a:gridCol w="411480">
                  <a:extLst>
                    <a:ext uri="{9D8B030D-6E8A-4147-A177-3AD203B41FA5}">
                      <a16:colId xmlns:a16="http://schemas.microsoft.com/office/drawing/2014/main" val="116616980"/>
                    </a:ext>
                  </a:extLst>
                </a:gridCol>
                <a:gridCol w="411480">
                  <a:extLst>
                    <a:ext uri="{9D8B030D-6E8A-4147-A177-3AD203B41FA5}">
                      <a16:colId xmlns:a16="http://schemas.microsoft.com/office/drawing/2014/main" val="704205482"/>
                    </a:ext>
                  </a:extLst>
                </a:gridCol>
                <a:gridCol w="411480">
                  <a:extLst>
                    <a:ext uri="{9D8B030D-6E8A-4147-A177-3AD203B41FA5}">
                      <a16:colId xmlns:a16="http://schemas.microsoft.com/office/drawing/2014/main" val="4134450446"/>
                    </a:ext>
                  </a:extLst>
                </a:gridCol>
                <a:gridCol w="411480">
                  <a:extLst>
                    <a:ext uri="{9D8B030D-6E8A-4147-A177-3AD203B41FA5}">
                      <a16:colId xmlns:a16="http://schemas.microsoft.com/office/drawing/2014/main" val="561503774"/>
                    </a:ext>
                  </a:extLst>
                </a:gridCol>
                <a:gridCol w="411480">
                  <a:extLst>
                    <a:ext uri="{9D8B030D-6E8A-4147-A177-3AD203B41FA5}">
                      <a16:colId xmlns:a16="http://schemas.microsoft.com/office/drawing/2014/main" val="2272808300"/>
                    </a:ext>
                  </a:extLst>
                </a:gridCol>
                <a:gridCol w="411480">
                  <a:extLst>
                    <a:ext uri="{9D8B030D-6E8A-4147-A177-3AD203B41FA5}">
                      <a16:colId xmlns:a16="http://schemas.microsoft.com/office/drawing/2014/main" val="3060513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94898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- 2018-01-25 14:13:08</a:t>
                      </a:r>
                      <a:r>
                        <a:rPr kumimoji="0" lang="en-US" sz="1000" b="0" i="0" u="none" strike="noStrike" kern="1200" cap="none" spc="0" normalizeH="0" baseline="0" noProof="0">
                          <a:ln>
                            <a:noFill/>
                          </a:ln>
                          <a:solidFill>
                            <a:prstClr val="black"/>
                          </a:solidFill>
                          <a:effectLst/>
                          <a:uLnTx/>
                          <a:uFillTx/>
                          <a:latin typeface="Calibri"/>
                          <a:ea typeface="+mn-ea"/>
                          <a:cs typeface="+mn-cs"/>
                        </a:rPr>
                        <a:t>
 It's time for a new episode of Social Media Tips with Paul. Our new video gives you a hands-on guide on the different kinds of reach and shows you how you can use these numbers to optimize your own social media strategy. Enjoy!
Visit http://www.quintly.com to learn more about social media analytics. 
You can also learn more though our blog http://quintly.com/blog.
We're not just Twitter! Find us on Facebook:
https://www.facebook.com/quintly/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https://i.ytimg.com/vi/ZVdgF0QLPLY/hqdefault.jpg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049106376"/>
                  </a:ext>
                </a:extLst>
              </a:tr>
            </a:tbl>
          </a:graphicData>
        </a:graphic>
      </p:graphicFrame>
      <p:sp>
        <p:nvSpPr>
          <p:cNvPr id="4" name="Text Placeholder 3">
            <a:extLst>
              <a:ext uri="{FF2B5EF4-FFF2-40B4-BE49-F238E27FC236}">
                <a16:creationId xmlns:a16="http://schemas.microsoft.com/office/drawing/2014/main" id="{9889D5A2-FEE6-407B-8313-9D3CBEA126EF}"/>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3045379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00F9-8BBF-4BEC-803A-E14FDB70C71A}"/>
              </a:ext>
            </a:extLst>
          </p:cNvPr>
          <p:cNvSpPr>
            <a:spLocks noGrp="1"/>
          </p:cNvSpPr>
          <p:nvPr>
            <p:ph type="title"/>
          </p:nvPr>
        </p:nvSpPr>
        <p:spPr/>
        <p:txBody>
          <a:bodyPr/>
          <a:lstStyle/>
          <a:p>
            <a:r>
              <a:rPr lang="en-US"/>
              <a:t>Youtube Private Videos Table | quintly - 4 of 12</a:t>
            </a:r>
          </a:p>
        </p:txBody>
      </p:sp>
      <p:graphicFrame>
        <p:nvGraphicFramePr>
          <p:cNvPr id="5" name="Table Placeholder 4">
            <a:extLst>
              <a:ext uri="{FF2B5EF4-FFF2-40B4-BE49-F238E27FC236}">
                <a16:creationId xmlns:a16="http://schemas.microsoft.com/office/drawing/2014/main" id="{2C2CF758-BC4F-47CF-A90D-B071EBA7239D}"/>
              </a:ext>
            </a:extLst>
          </p:cNvPr>
          <p:cNvGraphicFramePr>
            <a:graphicFrameLocks noGrp="1"/>
          </p:cNvGraphicFramePr>
          <p:nvPr>
            <p:ph type="tbl" sz="quarter" idx="13"/>
            <p:extLst>
              <p:ext uri="{D42A27DB-BD31-4B8C-83A1-F6EECF244321}">
                <p14:modId xmlns:p14="http://schemas.microsoft.com/office/powerpoint/2010/main" val="289403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822725889"/>
                    </a:ext>
                  </a:extLst>
                </a:gridCol>
                <a:gridCol w="822961">
                  <a:extLst>
                    <a:ext uri="{9D8B030D-6E8A-4147-A177-3AD203B41FA5}">
                      <a16:colId xmlns:a16="http://schemas.microsoft.com/office/drawing/2014/main" val="1578783707"/>
                    </a:ext>
                  </a:extLst>
                </a:gridCol>
                <a:gridCol w="987553">
                  <a:extLst>
                    <a:ext uri="{9D8B030D-6E8A-4147-A177-3AD203B41FA5}">
                      <a16:colId xmlns:a16="http://schemas.microsoft.com/office/drawing/2014/main" val="4208316891"/>
                    </a:ext>
                  </a:extLst>
                </a:gridCol>
                <a:gridCol w="411480">
                  <a:extLst>
                    <a:ext uri="{9D8B030D-6E8A-4147-A177-3AD203B41FA5}">
                      <a16:colId xmlns:a16="http://schemas.microsoft.com/office/drawing/2014/main" val="2453709854"/>
                    </a:ext>
                  </a:extLst>
                </a:gridCol>
                <a:gridCol w="411480">
                  <a:extLst>
                    <a:ext uri="{9D8B030D-6E8A-4147-A177-3AD203B41FA5}">
                      <a16:colId xmlns:a16="http://schemas.microsoft.com/office/drawing/2014/main" val="3579309487"/>
                    </a:ext>
                  </a:extLst>
                </a:gridCol>
                <a:gridCol w="411480">
                  <a:extLst>
                    <a:ext uri="{9D8B030D-6E8A-4147-A177-3AD203B41FA5}">
                      <a16:colId xmlns:a16="http://schemas.microsoft.com/office/drawing/2014/main" val="450382517"/>
                    </a:ext>
                  </a:extLst>
                </a:gridCol>
                <a:gridCol w="411480">
                  <a:extLst>
                    <a:ext uri="{9D8B030D-6E8A-4147-A177-3AD203B41FA5}">
                      <a16:colId xmlns:a16="http://schemas.microsoft.com/office/drawing/2014/main" val="4273614524"/>
                    </a:ext>
                  </a:extLst>
                </a:gridCol>
                <a:gridCol w="411480">
                  <a:extLst>
                    <a:ext uri="{9D8B030D-6E8A-4147-A177-3AD203B41FA5}">
                      <a16:colId xmlns:a16="http://schemas.microsoft.com/office/drawing/2014/main" val="3063298735"/>
                    </a:ext>
                  </a:extLst>
                </a:gridCol>
                <a:gridCol w="411480">
                  <a:extLst>
                    <a:ext uri="{9D8B030D-6E8A-4147-A177-3AD203B41FA5}">
                      <a16:colId xmlns:a16="http://schemas.microsoft.com/office/drawing/2014/main" val="4282227843"/>
                    </a:ext>
                  </a:extLst>
                </a:gridCol>
                <a:gridCol w="411480">
                  <a:extLst>
                    <a:ext uri="{9D8B030D-6E8A-4147-A177-3AD203B41FA5}">
                      <a16:colId xmlns:a16="http://schemas.microsoft.com/office/drawing/2014/main" val="1007682598"/>
                    </a:ext>
                  </a:extLst>
                </a:gridCol>
                <a:gridCol w="411480">
                  <a:extLst>
                    <a:ext uri="{9D8B030D-6E8A-4147-A177-3AD203B41FA5}">
                      <a16:colId xmlns:a16="http://schemas.microsoft.com/office/drawing/2014/main" val="3574896693"/>
                    </a:ext>
                  </a:extLst>
                </a:gridCol>
                <a:gridCol w="411480">
                  <a:extLst>
                    <a:ext uri="{9D8B030D-6E8A-4147-A177-3AD203B41FA5}">
                      <a16:colId xmlns:a16="http://schemas.microsoft.com/office/drawing/2014/main" val="2685445109"/>
                    </a:ext>
                  </a:extLst>
                </a:gridCol>
                <a:gridCol w="411480">
                  <a:extLst>
                    <a:ext uri="{9D8B030D-6E8A-4147-A177-3AD203B41FA5}">
                      <a16:colId xmlns:a16="http://schemas.microsoft.com/office/drawing/2014/main" val="3732225071"/>
                    </a:ext>
                  </a:extLst>
                </a:gridCol>
                <a:gridCol w="411480">
                  <a:extLst>
                    <a:ext uri="{9D8B030D-6E8A-4147-A177-3AD203B41FA5}">
                      <a16:colId xmlns:a16="http://schemas.microsoft.com/office/drawing/2014/main" val="3800214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78877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- 2021-08-03 14:26:11</a:t>
                      </a:r>
                      <a:r>
                        <a:rPr kumimoji="0" lang="en-US" sz="1000" b="0" i="0" u="none" strike="noStrike" kern="1200" cap="none" spc="0" normalizeH="0" baseline="0" noProof="0">
                          <a:ln>
                            <a:noFill/>
                          </a:ln>
                          <a:solidFill>
                            <a:prstClr val="black"/>
                          </a:solidFill>
                          <a:effectLst/>
                          <a:uLnTx/>
                          <a:uFillTx/>
                          <a:latin typeface="Calibri"/>
                          <a:ea typeface="+mn-ea"/>
                          <a:cs typeface="+mn-cs"/>
                        </a:rPr>
                        <a:t>
 PERSONALIZED DEMO: https://quint.ly/3ChCyFY
In this video, we’ll go through a quick demo of quintly’s platform.
quintly is a powerful and highly customizable social media analytics platform where brands, agencies, and different organizations can track social media accounts for analytical, benchmarking, and reporting purposes.
quintly is a powerful and highly customizable social media analytics platform used by brands, organizations, and marketing agencies to access data, track performance, and automate reporting.
Built over 10 years, our specialized software offers unrivaled access to data, with the highest quality and transparency, and analytics options that can be personalized to get meaningful insights for any objective. 
Social media managers, CMOs, data analysts, and marketing professionals use quintly to start any analysis within a few clicks, by means of ready-to-use dashboards or by building their own KPIs to truly measure their strategic goals.
Social Media Channels
Facebook analytics: https://quint.ly/3CdhPDd
Instagram analytics: https://quint.ly/3jcZEVo
Twitter analytics: https://quint.ly/3C6Zg3z
Linkedin analytics: https://quint.ly/3A2l923
Youtube analytics: https://quint.ly/3xl1yZg
TikTok analytics: https://quint.ly/3xjJVZO
Snapchat shows analytics: https://quint.ly/3Aa9aj5
If you would like to find out more about our tool, please visit our website: https://quint.ly/37bUu6B.
For a personalized demo, visit: https://quint.ly/3ChCyFY
Find out what our clients say about us: https://quint.ly/2TSNwQS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https://i.ytimg.com/vi/IYTMv_PlUIU/hqdefault.jpg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54257739"/>
                  </a:ext>
                </a:extLst>
              </a:tr>
            </a:tbl>
          </a:graphicData>
        </a:graphic>
      </p:graphicFrame>
      <p:sp>
        <p:nvSpPr>
          <p:cNvPr id="4" name="Text Placeholder 3">
            <a:extLst>
              <a:ext uri="{FF2B5EF4-FFF2-40B4-BE49-F238E27FC236}">
                <a16:creationId xmlns:a16="http://schemas.microsoft.com/office/drawing/2014/main" id="{1A21C1E5-2852-4224-AA93-7D31CA9F7D7B}"/>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1204619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C193C-1B41-4075-A0C9-18AC41F84A78}"/>
              </a:ext>
            </a:extLst>
          </p:cNvPr>
          <p:cNvSpPr>
            <a:spLocks noGrp="1"/>
          </p:cNvSpPr>
          <p:nvPr>
            <p:ph type="title"/>
          </p:nvPr>
        </p:nvSpPr>
        <p:spPr/>
        <p:txBody>
          <a:bodyPr/>
          <a:lstStyle/>
          <a:p>
            <a:r>
              <a:rPr lang="en-US"/>
              <a:t>Youtube Private Videos Table | quintly - 5 of 12</a:t>
            </a:r>
          </a:p>
        </p:txBody>
      </p:sp>
      <p:graphicFrame>
        <p:nvGraphicFramePr>
          <p:cNvPr id="5" name="Table Placeholder 4">
            <a:extLst>
              <a:ext uri="{FF2B5EF4-FFF2-40B4-BE49-F238E27FC236}">
                <a16:creationId xmlns:a16="http://schemas.microsoft.com/office/drawing/2014/main" id="{AB01833F-D367-4D61-8BDB-6A403D004DDF}"/>
              </a:ext>
            </a:extLst>
          </p:cNvPr>
          <p:cNvGraphicFramePr>
            <a:graphicFrameLocks noGrp="1"/>
          </p:cNvGraphicFramePr>
          <p:nvPr>
            <p:ph type="tbl" sz="quarter" idx="13"/>
            <p:extLst>
              <p:ext uri="{D42A27DB-BD31-4B8C-83A1-F6EECF244321}">
                <p14:modId xmlns:p14="http://schemas.microsoft.com/office/powerpoint/2010/main" val="112469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85993866"/>
                    </a:ext>
                  </a:extLst>
                </a:gridCol>
                <a:gridCol w="822961">
                  <a:extLst>
                    <a:ext uri="{9D8B030D-6E8A-4147-A177-3AD203B41FA5}">
                      <a16:colId xmlns:a16="http://schemas.microsoft.com/office/drawing/2014/main" val="3877014996"/>
                    </a:ext>
                  </a:extLst>
                </a:gridCol>
                <a:gridCol w="987553">
                  <a:extLst>
                    <a:ext uri="{9D8B030D-6E8A-4147-A177-3AD203B41FA5}">
                      <a16:colId xmlns:a16="http://schemas.microsoft.com/office/drawing/2014/main" val="3918206"/>
                    </a:ext>
                  </a:extLst>
                </a:gridCol>
                <a:gridCol w="411480">
                  <a:extLst>
                    <a:ext uri="{9D8B030D-6E8A-4147-A177-3AD203B41FA5}">
                      <a16:colId xmlns:a16="http://schemas.microsoft.com/office/drawing/2014/main" val="1817115577"/>
                    </a:ext>
                  </a:extLst>
                </a:gridCol>
                <a:gridCol w="411480">
                  <a:extLst>
                    <a:ext uri="{9D8B030D-6E8A-4147-A177-3AD203B41FA5}">
                      <a16:colId xmlns:a16="http://schemas.microsoft.com/office/drawing/2014/main" val="3045072084"/>
                    </a:ext>
                  </a:extLst>
                </a:gridCol>
                <a:gridCol w="411480">
                  <a:extLst>
                    <a:ext uri="{9D8B030D-6E8A-4147-A177-3AD203B41FA5}">
                      <a16:colId xmlns:a16="http://schemas.microsoft.com/office/drawing/2014/main" val="1683881762"/>
                    </a:ext>
                  </a:extLst>
                </a:gridCol>
                <a:gridCol w="411480">
                  <a:extLst>
                    <a:ext uri="{9D8B030D-6E8A-4147-A177-3AD203B41FA5}">
                      <a16:colId xmlns:a16="http://schemas.microsoft.com/office/drawing/2014/main" val="2192774141"/>
                    </a:ext>
                  </a:extLst>
                </a:gridCol>
                <a:gridCol w="411480">
                  <a:extLst>
                    <a:ext uri="{9D8B030D-6E8A-4147-A177-3AD203B41FA5}">
                      <a16:colId xmlns:a16="http://schemas.microsoft.com/office/drawing/2014/main" val="1702723560"/>
                    </a:ext>
                  </a:extLst>
                </a:gridCol>
                <a:gridCol w="411480">
                  <a:extLst>
                    <a:ext uri="{9D8B030D-6E8A-4147-A177-3AD203B41FA5}">
                      <a16:colId xmlns:a16="http://schemas.microsoft.com/office/drawing/2014/main" val="1763502773"/>
                    </a:ext>
                  </a:extLst>
                </a:gridCol>
                <a:gridCol w="411480">
                  <a:extLst>
                    <a:ext uri="{9D8B030D-6E8A-4147-A177-3AD203B41FA5}">
                      <a16:colId xmlns:a16="http://schemas.microsoft.com/office/drawing/2014/main" val="1056530932"/>
                    </a:ext>
                  </a:extLst>
                </a:gridCol>
                <a:gridCol w="411480">
                  <a:extLst>
                    <a:ext uri="{9D8B030D-6E8A-4147-A177-3AD203B41FA5}">
                      <a16:colId xmlns:a16="http://schemas.microsoft.com/office/drawing/2014/main" val="195287379"/>
                    </a:ext>
                  </a:extLst>
                </a:gridCol>
                <a:gridCol w="411480">
                  <a:extLst>
                    <a:ext uri="{9D8B030D-6E8A-4147-A177-3AD203B41FA5}">
                      <a16:colId xmlns:a16="http://schemas.microsoft.com/office/drawing/2014/main" val="4066373627"/>
                    </a:ext>
                  </a:extLst>
                </a:gridCol>
                <a:gridCol w="411480">
                  <a:extLst>
                    <a:ext uri="{9D8B030D-6E8A-4147-A177-3AD203B41FA5}">
                      <a16:colId xmlns:a16="http://schemas.microsoft.com/office/drawing/2014/main" val="166707244"/>
                    </a:ext>
                  </a:extLst>
                </a:gridCol>
                <a:gridCol w="411480">
                  <a:extLst>
                    <a:ext uri="{9D8B030D-6E8A-4147-A177-3AD203B41FA5}">
                      <a16:colId xmlns:a16="http://schemas.microsoft.com/office/drawing/2014/main" val="287060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918777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- 2018-06-07 15:47:26</a:t>
                      </a:r>
                      <a:r>
                        <a:rPr kumimoji="0" lang="en-US" sz="1000" b="0" i="0" u="none" strike="noStrike" kern="1200" cap="none" spc="0" normalizeH="0" baseline="0" noProof="0">
                          <a:ln>
                            <a:noFill/>
                          </a:ln>
                          <a:solidFill>
                            <a:prstClr val="black"/>
                          </a:solidFill>
                          <a:effectLst/>
                          <a:uLnTx/>
                          <a:uFillTx/>
                          <a:latin typeface="Calibri"/>
                          <a:ea typeface="+mn-ea"/>
                          <a:cs typeface="+mn-cs"/>
                        </a:rPr>
                        <a:t>
 Explore all the key aspects of quintly in our video demo from adding profiles to streamlining your social media reporting over to easily finding new dashboard templates with our Discover Page.
quintly is a professional social media analytics platform that enables users to track all their channels and their competitors in one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https://i.ytimg.com/vi/a6qWyO0QpAQ/hqdefault.jpg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unlisted</a:t>
                      </a:r>
                    </a:p>
                  </a:txBody>
                  <a:tcPr/>
                </a:tc>
                <a:extLst>
                  <a:ext uri="{0D108BD9-81ED-4DB2-BD59-A6C34878D82A}">
                    <a16:rowId xmlns:a16="http://schemas.microsoft.com/office/drawing/2014/main" val="1147012804"/>
                  </a:ext>
                </a:extLst>
              </a:tr>
            </a:tbl>
          </a:graphicData>
        </a:graphic>
      </p:graphicFrame>
      <p:sp>
        <p:nvSpPr>
          <p:cNvPr id="4" name="Text Placeholder 3">
            <a:extLst>
              <a:ext uri="{FF2B5EF4-FFF2-40B4-BE49-F238E27FC236}">
                <a16:creationId xmlns:a16="http://schemas.microsoft.com/office/drawing/2014/main" id="{8BCEF217-A7F4-4734-95C1-88648062FB64}"/>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3856631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A5D4-D968-4E1A-99C9-C806BC2C3B7E}"/>
              </a:ext>
            </a:extLst>
          </p:cNvPr>
          <p:cNvSpPr>
            <a:spLocks noGrp="1"/>
          </p:cNvSpPr>
          <p:nvPr>
            <p:ph type="title"/>
          </p:nvPr>
        </p:nvSpPr>
        <p:spPr/>
        <p:txBody>
          <a:bodyPr/>
          <a:lstStyle/>
          <a:p>
            <a:r>
              <a:rPr lang="en-US"/>
              <a:t>Youtube Private Videos Table | quintly - 6 of 12</a:t>
            </a:r>
          </a:p>
        </p:txBody>
      </p:sp>
      <p:graphicFrame>
        <p:nvGraphicFramePr>
          <p:cNvPr id="5" name="Table Placeholder 4">
            <a:extLst>
              <a:ext uri="{FF2B5EF4-FFF2-40B4-BE49-F238E27FC236}">
                <a16:creationId xmlns:a16="http://schemas.microsoft.com/office/drawing/2014/main" id="{AB56366C-154D-4AB5-B83A-34187D5A7F15}"/>
              </a:ext>
            </a:extLst>
          </p:cNvPr>
          <p:cNvGraphicFramePr>
            <a:graphicFrameLocks noGrp="1"/>
          </p:cNvGraphicFramePr>
          <p:nvPr>
            <p:ph type="tbl" sz="quarter" idx="13"/>
            <p:extLst>
              <p:ext uri="{D42A27DB-BD31-4B8C-83A1-F6EECF244321}">
                <p14:modId xmlns:p14="http://schemas.microsoft.com/office/powerpoint/2010/main" val="168928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34795903"/>
                    </a:ext>
                  </a:extLst>
                </a:gridCol>
                <a:gridCol w="822961">
                  <a:extLst>
                    <a:ext uri="{9D8B030D-6E8A-4147-A177-3AD203B41FA5}">
                      <a16:colId xmlns:a16="http://schemas.microsoft.com/office/drawing/2014/main" val="2535518433"/>
                    </a:ext>
                  </a:extLst>
                </a:gridCol>
                <a:gridCol w="987553">
                  <a:extLst>
                    <a:ext uri="{9D8B030D-6E8A-4147-A177-3AD203B41FA5}">
                      <a16:colId xmlns:a16="http://schemas.microsoft.com/office/drawing/2014/main" val="2187620529"/>
                    </a:ext>
                  </a:extLst>
                </a:gridCol>
                <a:gridCol w="411480">
                  <a:extLst>
                    <a:ext uri="{9D8B030D-6E8A-4147-A177-3AD203B41FA5}">
                      <a16:colId xmlns:a16="http://schemas.microsoft.com/office/drawing/2014/main" val="3415654119"/>
                    </a:ext>
                  </a:extLst>
                </a:gridCol>
                <a:gridCol w="411480">
                  <a:extLst>
                    <a:ext uri="{9D8B030D-6E8A-4147-A177-3AD203B41FA5}">
                      <a16:colId xmlns:a16="http://schemas.microsoft.com/office/drawing/2014/main" val="1716184171"/>
                    </a:ext>
                  </a:extLst>
                </a:gridCol>
                <a:gridCol w="411480">
                  <a:extLst>
                    <a:ext uri="{9D8B030D-6E8A-4147-A177-3AD203B41FA5}">
                      <a16:colId xmlns:a16="http://schemas.microsoft.com/office/drawing/2014/main" val="1533652316"/>
                    </a:ext>
                  </a:extLst>
                </a:gridCol>
                <a:gridCol w="411480">
                  <a:extLst>
                    <a:ext uri="{9D8B030D-6E8A-4147-A177-3AD203B41FA5}">
                      <a16:colId xmlns:a16="http://schemas.microsoft.com/office/drawing/2014/main" val="2622910071"/>
                    </a:ext>
                  </a:extLst>
                </a:gridCol>
                <a:gridCol w="411480">
                  <a:extLst>
                    <a:ext uri="{9D8B030D-6E8A-4147-A177-3AD203B41FA5}">
                      <a16:colId xmlns:a16="http://schemas.microsoft.com/office/drawing/2014/main" val="471597482"/>
                    </a:ext>
                  </a:extLst>
                </a:gridCol>
                <a:gridCol w="411480">
                  <a:extLst>
                    <a:ext uri="{9D8B030D-6E8A-4147-A177-3AD203B41FA5}">
                      <a16:colId xmlns:a16="http://schemas.microsoft.com/office/drawing/2014/main" val="1819366780"/>
                    </a:ext>
                  </a:extLst>
                </a:gridCol>
                <a:gridCol w="411480">
                  <a:extLst>
                    <a:ext uri="{9D8B030D-6E8A-4147-A177-3AD203B41FA5}">
                      <a16:colId xmlns:a16="http://schemas.microsoft.com/office/drawing/2014/main" val="4164537147"/>
                    </a:ext>
                  </a:extLst>
                </a:gridCol>
                <a:gridCol w="411480">
                  <a:extLst>
                    <a:ext uri="{9D8B030D-6E8A-4147-A177-3AD203B41FA5}">
                      <a16:colId xmlns:a16="http://schemas.microsoft.com/office/drawing/2014/main" val="2870276523"/>
                    </a:ext>
                  </a:extLst>
                </a:gridCol>
                <a:gridCol w="411480">
                  <a:extLst>
                    <a:ext uri="{9D8B030D-6E8A-4147-A177-3AD203B41FA5}">
                      <a16:colId xmlns:a16="http://schemas.microsoft.com/office/drawing/2014/main" val="1028540908"/>
                    </a:ext>
                  </a:extLst>
                </a:gridCol>
                <a:gridCol w="411480">
                  <a:extLst>
                    <a:ext uri="{9D8B030D-6E8A-4147-A177-3AD203B41FA5}">
                      <a16:colId xmlns:a16="http://schemas.microsoft.com/office/drawing/2014/main" val="2171697010"/>
                    </a:ext>
                  </a:extLst>
                </a:gridCol>
                <a:gridCol w="411480">
                  <a:extLst>
                    <a:ext uri="{9D8B030D-6E8A-4147-A177-3AD203B41FA5}">
                      <a16:colId xmlns:a16="http://schemas.microsoft.com/office/drawing/2014/main" val="73553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55937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- 2018-02-16 14:14:23</a:t>
                      </a:r>
                      <a:r>
                        <a:rPr kumimoji="0" lang="en-US" sz="1000" b="0" i="0" u="none" strike="noStrike" kern="1200" cap="none" spc="0" normalizeH="0" baseline="0" noProof="0">
                          <a:ln>
                            <a:noFill/>
                          </a:ln>
                          <a:solidFill>
                            <a:prstClr val="black"/>
                          </a:solidFill>
                          <a:effectLst/>
                          <a:uLnTx/>
                          <a:uFillTx/>
                          <a:latin typeface="Calibri"/>
                          <a:ea typeface="+mn-ea"/>
                          <a:cs typeface="+mn-cs"/>
                        </a:rPr>
                        <a:t>
 Social Media Reports can save you a lot of time. Once created reports come to the recipients inbox automatically. In this video Milan explains how to set up your social media report in order to save time in your daily business. 
----------------------------------------------------------------------------------------------------------------
Sign up now and improve your Social Media Analysis: http://quintly.com/
quintly is a professional social media analytics platform that enables users to track all their channels and their competitors in one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https://i.ytimg.com/vi/rVjm3Jk8SFg/hqdefault.jpg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21628119"/>
                  </a:ext>
                </a:extLst>
              </a:tr>
            </a:tbl>
          </a:graphicData>
        </a:graphic>
      </p:graphicFrame>
      <p:sp>
        <p:nvSpPr>
          <p:cNvPr id="4" name="Text Placeholder 3">
            <a:extLst>
              <a:ext uri="{FF2B5EF4-FFF2-40B4-BE49-F238E27FC236}">
                <a16:creationId xmlns:a16="http://schemas.microsoft.com/office/drawing/2014/main" id="{F4E50B3E-E0B5-4207-BFA0-26D3A6C03BCF}"/>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1173315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B65B0-1241-4234-A3A6-E5E60C3C0350}"/>
              </a:ext>
            </a:extLst>
          </p:cNvPr>
          <p:cNvSpPr>
            <a:spLocks noGrp="1"/>
          </p:cNvSpPr>
          <p:nvPr>
            <p:ph type="title"/>
          </p:nvPr>
        </p:nvSpPr>
        <p:spPr/>
        <p:txBody>
          <a:bodyPr/>
          <a:lstStyle/>
          <a:p>
            <a:r>
              <a:rPr lang="en-US"/>
              <a:t>Youtube Private Videos Table | quintly - 7 of 12</a:t>
            </a:r>
          </a:p>
        </p:txBody>
      </p:sp>
      <p:graphicFrame>
        <p:nvGraphicFramePr>
          <p:cNvPr id="5" name="Table Placeholder 4">
            <a:extLst>
              <a:ext uri="{FF2B5EF4-FFF2-40B4-BE49-F238E27FC236}">
                <a16:creationId xmlns:a16="http://schemas.microsoft.com/office/drawing/2014/main" id="{8A9A9685-6754-4475-9127-9ABAEB78AA09}"/>
              </a:ext>
            </a:extLst>
          </p:cNvPr>
          <p:cNvGraphicFramePr>
            <a:graphicFrameLocks noGrp="1"/>
          </p:cNvGraphicFramePr>
          <p:nvPr>
            <p:ph type="tbl" sz="quarter" idx="13"/>
            <p:extLst>
              <p:ext uri="{D42A27DB-BD31-4B8C-83A1-F6EECF244321}">
                <p14:modId xmlns:p14="http://schemas.microsoft.com/office/powerpoint/2010/main" val="2324794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868126413"/>
                    </a:ext>
                  </a:extLst>
                </a:gridCol>
                <a:gridCol w="822961">
                  <a:extLst>
                    <a:ext uri="{9D8B030D-6E8A-4147-A177-3AD203B41FA5}">
                      <a16:colId xmlns:a16="http://schemas.microsoft.com/office/drawing/2014/main" val="1230954344"/>
                    </a:ext>
                  </a:extLst>
                </a:gridCol>
                <a:gridCol w="987553">
                  <a:extLst>
                    <a:ext uri="{9D8B030D-6E8A-4147-A177-3AD203B41FA5}">
                      <a16:colId xmlns:a16="http://schemas.microsoft.com/office/drawing/2014/main" val="1814511745"/>
                    </a:ext>
                  </a:extLst>
                </a:gridCol>
                <a:gridCol w="411480">
                  <a:extLst>
                    <a:ext uri="{9D8B030D-6E8A-4147-A177-3AD203B41FA5}">
                      <a16:colId xmlns:a16="http://schemas.microsoft.com/office/drawing/2014/main" val="3796842908"/>
                    </a:ext>
                  </a:extLst>
                </a:gridCol>
                <a:gridCol w="411480">
                  <a:extLst>
                    <a:ext uri="{9D8B030D-6E8A-4147-A177-3AD203B41FA5}">
                      <a16:colId xmlns:a16="http://schemas.microsoft.com/office/drawing/2014/main" val="56467511"/>
                    </a:ext>
                  </a:extLst>
                </a:gridCol>
                <a:gridCol w="411480">
                  <a:extLst>
                    <a:ext uri="{9D8B030D-6E8A-4147-A177-3AD203B41FA5}">
                      <a16:colId xmlns:a16="http://schemas.microsoft.com/office/drawing/2014/main" val="3606479466"/>
                    </a:ext>
                  </a:extLst>
                </a:gridCol>
                <a:gridCol w="411480">
                  <a:extLst>
                    <a:ext uri="{9D8B030D-6E8A-4147-A177-3AD203B41FA5}">
                      <a16:colId xmlns:a16="http://schemas.microsoft.com/office/drawing/2014/main" val="1958589113"/>
                    </a:ext>
                  </a:extLst>
                </a:gridCol>
                <a:gridCol w="411480">
                  <a:extLst>
                    <a:ext uri="{9D8B030D-6E8A-4147-A177-3AD203B41FA5}">
                      <a16:colId xmlns:a16="http://schemas.microsoft.com/office/drawing/2014/main" val="998330821"/>
                    </a:ext>
                  </a:extLst>
                </a:gridCol>
                <a:gridCol w="411480">
                  <a:extLst>
                    <a:ext uri="{9D8B030D-6E8A-4147-A177-3AD203B41FA5}">
                      <a16:colId xmlns:a16="http://schemas.microsoft.com/office/drawing/2014/main" val="1970583575"/>
                    </a:ext>
                  </a:extLst>
                </a:gridCol>
                <a:gridCol w="411480">
                  <a:extLst>
                    <a:ext uri="{9D8B030D-6E8A-4147-A177-3AD203B41FA5}">
                      <a16:colId xmlns:a16="http://schemas.microsoft.com/office/drawing/2014/main" val="1356839817"/>
                    </a:ext>
                  </a:extLst>
                </a:gridCol>
                <a:gridCol w="411480">
                  <a:extLst>
                    <a:ext uri="{9D8B030D-6E8A-4147-A177-3AD203B41FA5}">
                      <a16:colId xmlns:a16="http://schemas.microsoft.com/office/drawing/2014/main" val="1012913622"/>
                    </a:ext>
                  </a:extLst>
                </a:gridCol>
                <a:gridCol w="411480">
                  <a:extLst>
                    <a:ext uri="{9D8B030D-6E8A-4147-A177-3AD203B41FA5}">
                      <a16:colId xmlns:a16="http://schemas.microsoft.com/office/drawing/2014/main" val="2863591824"/>
                    </a:ext>
                  </a:extLst>
                </a:gridCol>
                <a:gridCol w="411480">
                  <a:extLst>
                    <a:ext uri="{9D8B030D-6E8A-4147-A177-3AD203B41FA5}">
                      <a16:colId xmlns:a16="http://schemas.microsoft.com/office/drawing/2014/main" val="1186961910"/>
                    </a:ext>
                  </a:extLst>
                </a:gridCol>
                <a:gridCol w="411480">
                  <a:extLst>
                    <a:ext uri="{9D8B030D-6E8A-4147-A177-3AD203B41FA5}">
                      <a16:colId xmlns:a16="http://schemas.microsoft.com/office/drawing/2014/main" val="1792142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38019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- 2019-07-04 11:22:01</a:t>
                      </a:r>
                      <a:r>
                        <a:rPr kumimoji="0" lang="en-US" sz="1000" b="0" i="0" u="none" strike="noStrike" kern="1200" cap="none" spc="0" normalizeH="0" baseline="0" noProof="0">
                          <a:ln>
                            <a:noFill/>
                          </a:ln>
                          <a:solidFill>
                            <a:prstClr val="black"/>
                          </a:solidFill>
                          <a:effectLst/>
                          <a:uLnTx/>
                          <a:uFillTx/>
                          <a:latin typeface="Calibri"/>
                          <a:ea typeface="+mn-ea"/>
                          <a:cs typeface="+mn-cs"/>
                        </a:rPr>
                        <a:t>
 In this video quintly CEO and Co-Founder Alex Peiniger gives you details on how to add data from your quintly account to Brandwatch Vizia. 
With the now official partnership between Brandwatch and quintly every Vizia user is able to add quintly industry data to their big screen solutions. 
Clients of both solutions can even go one step further and add almost every quintly metric on their live dashboards. 
Any questions? Please reach out to vizia (at) quintly (dot) com
quintly is a professional social media analytics platform that enables users to track all their channels and their competitors in one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https://i.ytimg.com/vi/t4jZgJtbEwo/hqdefault.jpg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006163417"/>
                  </a:ext>
                </a:extLst>
              </a:tr>
            </a:tbl>
          </a:graphicData>
        </a:graphic>
      </p:graphicFrame>
      <p:sp>
        <p:nvSpPr>
          <p:cNvPr id="4" name="Text Placeholder 3">
            <a:extLst>
              <a:ext uri="{FF2B5EF4-FFF2-40B4-BE49-F238E27FC236}">
                <a16:creationId xmlns:a16="http://schemas.microsoft.com/office/drawing/2014/main" id="{F751A357-DAB8-4B42-8C31-935B7A6ADC3F}"/>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337573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AD200-E190-4F66-BF66-959B91F61ED2}"/>
              </a:ext>
            </a:extLst>
          </p:cNvPr>
          <p:cNvSpPr>
            <a:spLocks noGrp="1"/>
          </p:cNvSpPr>
          <p:nvPr>
            <p:ph type="title"/>
          </p:nvPr>
        </p:nvSpPr>
        <p:spPr/>
        <p:txBody>
          <a:bodyPr/>
          <a:lstStyle/>
          <a:p>
            <a:r>
              <a:rPr lang="en-US"/>
              <a:t>Youtube Private Videos Table | quintly - 8 of 12</a:t>
            </a:r>
          </a:p>
        </p:txBody>
      </p:sp>
      <p:graphicFrame>
        <p:nvGraphicFramePr>
          <p:cNvPr id="5" name="Table Placeholder 4">
            <a:extLst>
              <a:ext uri="{FF2B5EF4-FFF2-40B4-BE49-F238E27FC236}">
                <a16:creationId xmlns:a16="http://schemas.microsoft.com/office/drawing/2014/main" id="{FA2D90F7-AA63-4C40-A111-18827EAE3E3C}"/>
              </a:ext>
            </a:extLst>
          </p:cNvPr>
          <p:cNvGraphicFramePr>
            <a:graphicFrameLocks noGrp="1"/>
          </p:cNvGraphicFramePr>
          <p:nvPr>
            <p:ph type="tbl" sz="quarter" idx="13"/>
            <p:extLst>
              <p:ext uri="{D42A27DB-BD31-4B8C-83A1-F6EECF244321}">
                <p14:modId xmlns:p14="http://schemas.microsoft.com/office/powerpoint/2010/main" val="310357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406411165"/>
                    </a:ext>
                  </a:extLst>
                </a:gridCol>
                <a:gridCol w="822961">
                  <a:extLst>
                    <a:ext uri="{9D8B030D-6E8A-4147-A177-3AD203B41FA5}">
                      <a16:colId xmlns:a16="http://schemas.microsoft.com/office/drawing/2014/main" val="4204458122"/>
                    </a:ext>
                  </a:extLst>
                </a:gridCol>
                <a:gridCol w="987553">
                  <a:extLst>
                    <a:ext uri="{9D8B030D-6E8A-4147-A177-3AD203B41FA5}">
                      <a16:colId xmlns:a16="http://schemas.microsoft.com/office/drawing/2014/main" val="2767454629"/>
                    </a:ext>
                  </a:extLst>
                </a:gridCol>
                <a:gridCol w="411480">
                  <a:extLst>
                    <a:ext uri="{9D8B030D-6E8A-4147-A177-3AD203B41FA5}">
                      <a16:colId xmlns:a16="http://schemas.microsoft.com/office/drawing/2014/main" val="2033477380"/>
                    </a:ext>
                  </a:extLst>
                </a:gridCol>
                <a:gridCol w="411480">
                  <a:extLst>
                    <a:ext uri="{9D8B030D-6E8A-4147-A177-3AD203B41FA5}">
                      <a16:colId xmlns:a16="http://schemas.microsoft.com/office/drawing/2014/main" val="3303155061"/>
                    </a:ext>
                  </a:extLst>
                </a:gridCol>
                <a:gridCol w="411480">
                  <a:extLst>
                    <a:ext uri="{9D8B030D-6E8A-4147-A177-3AD203B41FA5}">
                      <a16:colId xmlns:a16="http://schemas.microsoft.com/office/drawing/2014/main" val="3389940634"/>
                    </a:ext>
                  </a:extLst>
                </a:gridCol>
                <a:gridCol w="411480">
                  <a:extLst>
                    <a:ext uri="{9D8B030D-6E8A-4147-A177-3AD203B41FA5}">
                      <a16:colId xmlns:a16="http://schemas.microsoft.com/office/drawing/2014/main" val="1592508942"/>
                    </a:ext>
                  </a:extLst>
                </a:gridCol>
                <a:gridCol w="411480">
                  <a:extLst>
                    <a:ext uri="{9D8B030D-6E8A-4147-A177-3AD203B41FA5}">
                      <a16:colId xmlns:a16="http://schemas.microsoft.com/office/drawing/2014/main" val="1212797687"/>
                    </a:ext>
                  </a:extLst>
                </a:gridCol>
                <a:gridCol w="411480">
                  <a:extLst>
                    <a:ext uri="{9D8B030D-6E8A-4147-A177-3AD203B41FA5}">
                      <a16:colId xmlns:a16="http://schemas.microsoft.com/office/drawing/2014/main" val="1253229713"/>
                    </a:ext>
                  </a:extLst>
                </a:gridCol>
                <a:gridCol w="411480">
                  <a:extLst>
                    <a:ext uri="{9D8B030D-6E8A-4147-A177-3AD203B41FA5}">
                      <a16:colId xmlns:a16="http://schemas.microsoft.com/office/drawing/2014/main" val="3867289992"/>
                    </a:ext>
                  </a:extLst>
                </a:gridCol>
                <a:gridCol w="411480">
                  <a:extLst>
                    <a:ext uri="{9D8B030D-6E8A-4147-A177-3AD203B41FA5}">
                      <a16:colId xmlns:a16="http://schemas.microsoft.com/office/drawing/2014/main" val="4146114761"/>
                    </a:ext>
                  </a:extLst>
                </a:gridCol>
                <a:gridCol w="411480">
                  <a:extLst>
                    <a:ext uri="{9D8B030D-6E8A-4147-A177-3AD203B41FA5}">
                      <a16:colId xmlns:a16="http://schemas.microsoft.com/office/drawing/2014/main" val="3159727297"/>
                    </a:ext>
                  </a:extLst>
                </a:gridCol>
                <a:gridCol w="411480">
                  <a:extLst>
                    <a:ext uri="{9D8B030D-6E8A-4147-A177-3AD203B41FA5}">
                      <a16:colId xmlns:a16="http://schemas.microsoft.com/office/drawing/2014/main" val="2784574817"/>
                    </a:ext>
                  </a:extLst>
                </a:gridCol>
                <a:gridCol w="411480">
                  <a:extLst>
                    <a:ext uri="{9D8B030D-6E8A-4147-A177-3AD203B41FA5}">
                      <a16:colId xmlns:a16="http://schemas.microsoft.com/office/drawing/2014/main" val="4233838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03974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- 2018-10-31 11:40:56</a:t>
                      </a:r>
                      <a:r>
                        <a:rPr kumimoji="0" lang="en-US" sz="1000" b="0" i="0" u="none" strike="noStrike" kern="1200" cap="none" spc="0" normalizeH="0" baseline="0" noProof="0">
                          <a:ln>
                            <a:noFill/>
                          </a:ln>
                          <a:solidFill>
                            <a:prstClr val="black"/>
                          </a:solidFill>
                          <a:effectLst/>
                          <a:uLnTx/>
                          <a:uFillTx/>
                          <a:latin typeface="Calibri"/>
                          <a:ea typeface="+mn-ea"/>
                          <a:cs typeface="+mn-cs"/>
                        </a:rPr>
                        <a:t>
 Get an overview of the most important performance numbers for Instagram stories and learn how to analyze them. You will also see how to analyze Instagram stories that have already 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https://i.ytimg.com/vi/7MqElvNcTa0/hqdefault.jpg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242094124"/>
                  </a:ext>
                </a:extLst>
              </a:tr>
            </a:tbl>
          </a:graphicData>
        </a:graphic>
      </p:graphicFrame>
      <p:sp>
        <p:nvSpPr>
          <p:cNvPr id="4" name="Text Placeholder 3">
            <a:extLst>
              <a:ext uri="{FF2B5EF4-FFF2-40B4-BE49-F238E27FC236}">
                <a16:creationId xmlns:a16="http://schemas.microsoft.com/office/drawing/2014/main" id="{3073B2D4-D0C1-4C83-BDAF-5CE7DE1E4FA3}"/>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399682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5C50-A318-4625-BE39-7F45C914BD50}"/>
              </a:ext>
            </a:extLst>
          </p:cNvPr>
          <p:cNvSpPr>
            <a:spLocks noGrp="1"/>
          </p:cNvSpPr>
          <p:nvPr>
            <p:ph type="title"/>
          </p:nvPr>
        </p:nvSpPr>
        <p:spPr/>
        <p:txBody>
          <a:bodyPr/>
          <a:lstStyle/>
          <a:p>
            <a:r>
              <a:rPr lang="en-US"/>
              <a:t>Youtube Private Videos Table | quintly - 9 of 12</a:t>
            </a:r>
          </a:p>
        </p:txBody>
      </p:sp>
      <p:graphicFrame>
        <p:nvGraphicFramePr>
          <p:cNvPr id="5" name="Table Placeholder 4">
            <a:extLst>
              <a:ext uri="{FF2B5EF4-FFF2-40B4-BE49-F238E27FC236}">
                <a16:creationId xmlns:a16="http://schemas.microsoft.com/office/drawing/2014/main" id="{188335CC-3B88-4814-8C38-C29099A620D1}"/>
              </a:ext>
            </a:extLst>
          </p:cNvPr>
          <p:cNvGraphicFramePr>
            <a:graphicFrameLocks noGrp="1"/>
          </p:cNvGraphicFramePr>
          <p:nvPr>
            <p:ph type="tbl" sz="quarter" idx="13"/>
            <p:extLst>
              <p:ext uri="{D42A27DB-BD31-4B8C-83A1-F6EECF244321}">
                <p14:modId xmlns:p14="http://schemas.microsoft.com/office/powerpoint/2010/main" val="413075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066520031"/>
                    </a:ext>
                  </a:extLst>
                </a:gridCol>
                <a:gridCol w="822961">
                  <a:extLst>
                    <a:ext uri="{9D8B030D-6E8A-4147-A177-3AD203B41FA5}">
                      <a16:colId xmlns:a16="http://schemas.microsoft.com/office/drawing/2014/main" val="579035487"/>
                    </a:ext>
                  </a:extLst>
                </a:gridCol>
                <a:gridCol w="987553">
                  <a:extLst>
                    <a:ext uri="{9D8B030D-6E8A-4147-A177-3AD203B41FA5}">
                      <a16:colId xmlns:a16="http://schemas.microsoft.com/office/drawing/2014/main" val="3061946039"/>
                    </a:ext>
                  </a:extLst>
                </a:gridCol>
                <a:gridCol w="411480">
                  <a:extLst>
                    <a:ext uri="{9D8B030D-6E8A-4147-A177-3AD203B41FA5}">
                      <a16:colId xmlns:a16="http://schemas.microsoft.com/office/drawing/2014/main" val="162708387"/>
                    </a:ext>
                  </a:extLst>
                </a:gridCol>
                <a:gridCol w="411480">
                  <a:extLst>
                    <a:ext uri="{9D8B030D-6E8A-4147-A177-3AD203B41FA5}">
                      <a16:colId xmlns:a16="http://schemas.microsoft.com/office/drawing/2014/main" val="84795813"/>
                    </a:ext>
                  </a:extLst>
                </a:gridCol>
                <a:gridCol w="411480">
                  <a:extLst>
                    <a:ext uri="{9D8B030D-6E8A-4147-A177-3AD203B41FA5}">
                      <a16:colId xmlns:a16="http://schemas.microsoft.com/office/drawing/2014/main" val="160079822"/>
                    </a:ext>
                  </a:extLst>
                </a:gridCol>
                <a:gridCol w="411480">
                  <a:extLst>
                    <a:ext uri="{9D8B030D-6E8A-4147-A177-3AD203B41FA5}">
                      <a16:colId xmlns:a16="http://schemas.microsoft.com/office/drawing/2014/main" val="3103721283"/>
                    </a:ext>
                  </a:extLst>
                </a:gridCol>
                <a:gridCol w="411480">
                  <a:extLst>
                    <a:ext uri="{9D8B030D-6E8A-4147-A177-3AD203B41FA5}">
                      <a16:colId xmlns:a16="http://schemas.microsoft.com/office/drawing/2014/main" val="3413626179"/>
                    </a:ext>
                  </a:extLst>
                </a:gridCol>
                <a:gridCol w="411480">
                  <a:extLst>
                    <a:ext uri="{9D8B030D-6E8A-4147-A177-3AD203B41FA5}">
                      <a16:colId xmlns:a16="http://schemas.microsoft.com/office/drawing/2014/main" val="4167959844"/>
                    </a:ext>
                  </a:extLst>
                </a:gridCol>
                <a:gridCol w="411480">
                  <a:extLst>
                    <a:ext uri="{9D8B030D-6E8A-4147-A177-3AD203B41FA5}">
                      <a16:colId xmlns:a16="http://schemas.microsoft.com/office/drawing/2014/main" val="3107510275"/>
                    </a:ext>
                  </a:extLst>
                </a:gridCol>
                <a:gridCol w="411480">
                  <a:extLst>
                    <a:ext uri="{9D8B030D-6E8A-4147-A177-3AD203B41FA5}">
                      <a16:colId xmlns:a16="http://schemas.microsoft.com/office/drawing/2014/main" val="1601454437"/>
                    </a:ext>
                  </a:extLst>
                </a:gridCol>
                <a:gridCol w="411480">
                  <a:extLst>
                    <a:ext uri="{9D8B030D-6E8A-4147-A177-3AD203B41FA5}">
                      <a16:colId xmlns:a16="http://schemas.microsoft.com/office/drawing/2014/main" val="3626427871"/>
                    </a:ext>
                  </a:extLst>
                </a:gridCol>
                <a:gridCol w="411480">
                  <a:extLst>
                    <a:ext uri="{9D8B030D-6E8A-4147-A177-3AD203B41FA5}">
                      <a16:colId xmlns:a16="http://schemas.microsoft.com/office/drawing/2014/main" val="1291829456"/>
                    </a:ext>
                  </a:extLst>
                </a:gridCol>
                <a:gridCol w="411480">
                  <a:extLst>
                    <a:ext uri="{9D8B030D-6E8A-4147-A177-3AD203B41FA5}">
                      <a16:colId xmlns:a16="http://schemas.microsoft.com/office/drawing/2014/main" val="69087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28258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- 2018-02-16 10:03:34</a:t>
                      </a:r>
                      <a:r>
                        <a:rPr kumimoji="0" lang="en-US" sz="1000" b="0" i="0" u="none" strike="noStrike" kern="1200" cap="none" spc="0" normalizeH="0" baseline="0" noProof="0">
                          <a:ln>
                            <a:noFill/>
                          </a:ln>
                          <a:solidFill>
                            <a:prstClr val="black"/>
                          </a:solidFill>
                          <a:effectLst/>
                          <a:uLnTx/>
                          <a:uFillTx/>
                          <a:latin typeface="Calibri"/>
                          <a:ea typeface="+mn-ea"/>
                          <a:cs typeface="+mn-cs"/>
                        </a:rPr>
                        <a:t>
 One book that covers it all – from data to insights and how to fit social media analytics into your strategy, our quintly colleague Alex G. speaks about details of his newly published book. 
----------------------------------------------------------------------------------------------------------------
quintly is a professional social media analytics platform that enables users to track all their channels and their competitors in one place.
Sign up for free: http://www.quintly.com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https://i.ytimg.com/vi/hNtC1bLQp3o/hqdefault.jpg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570334703"/>
                  </a:ext>
                </a:extLst>
              </a:tr>
            </a:tbl>
          </a:graphicData>
        </a:graphic>
      </p:graphicFrame>
      <p:sp>
        <p:nvSpPr>
          <p:cNvPr id="4" name="Text Placeholder 3">
            <a:extLst>
              <a:ext uri="{FF2B5EF4-FFF2-40B4-BE49-F238E27FC236}">
                <a16:creationId xmlns:a16="http://schemas.microsoft.com/office/drawing/2014/main" id="{64729505-F57E-4690-82CF-095D325E60A3}"/>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711306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15F0B-3583-4738-9378-E5D3B56D216A}"/>
              </a:ext>
            </a:extLst>
          </p:cNvPr>
          <p:cNvSpPr>
            <a:spLocks noGrp="1"/>
          </p:cNvSpPr>
          <p:nvPr>
            <p:ph type="title"/>
          </p:nvPr>
        </p:nvSpPr>
        <p:spPr/>
        <p:txBody>
          <a:bodyPr/>
          <a:lstStyle/>
          <a:p>
            <a:r>
              <a:rPr lang="en-US"/>
              <a:t>Youtube Private Videos Table | quintly - 10 of 12</a:t>
            </a:r>
          </a:p>
        </p:txBody>
      </p:sp>
      <p:graphicFrame>
        <p:nvGraphicFramePr>
          <p:cNvPr id="5" name="Table Placeholder 4">
            <a:extLst>
              <a:ext uri="{FF2B5EF4-FFF2-40B4-BE49-F238E27FC236}">
                <a16:creationId xmlns:a16="http://schemas.microsoft.com/office/drawing/2014/main" id="{DED3ADC5-3C45-4B97-A7A7-F09AC0F1AD1E}"/>
              </a:ext>
            </a:extLst>
          </p:cNvPr>
          <p:cNvGraphicFramePr>
            <a:graphicFrameLocks noGrp="1"/>
          </p:cNvGraphicFramePr>
          <p:nvPr>
            <p:ph type="tbl" sz="quarter" idx="13"/>
            <p:extLst>
              <p:ext uri="{D42A27DB-BD31-4B8C-83A1-F6EECF244321}">
                <p14:modId xmlns:p14="http://schemas.microsoft.com/office/powerpoint/2010/main" val="3109978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3448395"/>
                    </a:ext>
                  </a:extLst>
                </a:gridCol>
                <a:gridCol w="822961">
                  <a:extLst>
                    <a:ext uri="{9D8B030D-6E8A-4147-A177-3AD203B41FA5}">
                      <a16:colId xmlns:a16="http://schemas.microsoft.com/office/drawing/2014/main" val="2750410584"/>
                    </a:ext>
                  </a:extLst>
                </a:gridCol>
                <a:gridCol w="987553">
                  <a:extLst>
                    <a:ext uri="{9D8B030D-6E8A-4147-A177-3AD203B41FA5}">
                      <a16:colId xmlns:a16="http://schemas.microsoft.com/office/drawing/2014/main" val="2444397638"/>
                    </a:ext>
                  </a:extLst>
                </a:gridCol>
                <a:gridCol w="411480">
                  <a:extLst>
                    <a:ext uri="{9D8B030D-6E8A-4147-A177-3AD203B41FA5}">
                      <a16:colId xmlns:a16="http://schemas.microsoft.com/office/drawing/2014/main" val="2400406498"/>
                    </a:ext>
                  </a:extLst>
                </a:gridCol>
                <a:gridCol w="411480">
                  <a:extLst>
                    <a:ext uri="{9D8B030D-6E8A-4147-A177-3AD203B41FA5}">
                      <a16:colId xmlns:a16="http://schemas.microsoft.com/office/drawing/2014/main" val="1642272508"/>
                    </a:ext>
                  </a:extLst>
                </a:gridCol>
                <a:gridCol w="411480">
                  <a:extLst>
                    <a:ext uri="{9D8B030D-6E8A-4147-A177-3AD203B41FA5}">
                      <a16:colId xmlns:a16="http://schemas.microsoft.com/office/drawing/2014/main" val="2881983889"/>
                    </a:ext>
                  </a:extLst>
                </a:gridCol>
                <a:gridCol w="411480">
                  <a:extLst>
                    <a:ext uri="{9D8B030D-6E8A-4147-A177-3AD203B41FA5}">
                      <a16:colId xmlns:a16="http://schemas.microsoft.com/office/drawing/2014/main" val="3096249049"/>
                    </a:ext>
                  </a:extLst>
                </a:gridCol>
                <a:gridCol w="411480">
                  <a:extLst>
                    <a:ext uri="{9D8B030D-6E8A-4147-A177-3AD203B41FA5}">
                      <a16:colId xmlns:a16="http://schemas.microsoft.com/office/drawing/2014/main" val="2112980890"/>
                    </a:ext>
                  </a:extLst>
                </a:gridCol>
                <a:gridCol w="411480">
                  <a:extLst>
                    <a:ext uri="{9D8B030D-6E8A-4147-A177-3AD203B41FA5}">
                      <a16:colId xmlns:a16="http://schemas.microsoft.com/office/drawing/2014/main" val="4159235205"/>
                    </a:ext>
                  </a:extLst>
                </a:gridCol>
                <a:gridCol w="411480">
                  <a:extLst>
                    <a:ext uri="{9D8B030D-6E8A-4147-A177-3AD203B41FA5}">
                      <a16:colId xmlns:a16="http://schemas.microsoft.com/office/drawing/2014/main" val="1625119203"/>
                    </a:ext>
                  </a:extLst>
                </a:gridCol>
                <a:gridCol w="411480">
                  <a:extLst>
                    <a:ext uri="{9D8B030D-6E8A-4147-A177-3AD203B41FA5}">
                      <a16:colId xmlns:a16="http://schemas.microsoft.com/office/drawing/2014/main" val="2153428870"/>
                    </a:ext>
                  </a:extLst>
                </a:gridCol>
                <a:gridCol w="411480">
                  <a:extLst>
                    <a:ext uri="{9D8B030D-6E8A-4147-A177-3AD203B41FA5}">
                      <a16:colId xmlns:a16="http://schemas.microsoft.com/office/drawing/2014/main" val="4190326061"/>
                    </a:ext>
                  </a:extLst>
                </a:gridCol>
                <a:gridCol w="411480">
                  <a:extLst>
                    <a:ext uri="{9D8B030D-6E8A-4147-A177-3AD203B41FA5}">
                      <a16:colId xmlns:a16="http://schemas.microsoft.com/office/drawing/2014/main" val="971954771"/>
                    </a:ext>
                  </a:extLst>
                </a:gridCol>
                <a:gridCol w="411480">
                  <a:extLst>
                    <a:ext uri="{9D8B030D-6E8A-4147-A177-3AD203B41FA5}">
                      <a16:colId xmlns:a16="http://schemas.microsoft.com/office/drawing/2014/main" val="831818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49532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- 2019-02-13 16:57:04</a:t>
                      </a:r>
                      <a:r>
                        <a:rPr kumimoji="0" lang="en-US" sz="1000" b="0" i="0" u="none" strike="noStrike" kern="1200" cap="none" spc="0" normalizeH="0" baseline="0" noProof="0">
                          <a:ln>
                            <a:noFill/>
                          </a:ln>
                          <a:solidFill>
                            <a:prstClr val="black"/>
                          </a:solidFill>
                          <a:effectLst/>
                          <a:uLnTx/>
                          <a:uFillTx/>
                          <a:latin typeface="Calibri"/>
                          <a:ea typeface="+mn-ea"/>
                          <a:cs typeface="+mn-cs"/>
                        </a:rPr>
                        <a:t>
 In this webinar, all findings of a survey answered by 1,000+ marketers are discussed. Christopher van Mossevelde guides you through all findings and collects experiences from the panelists. In the end, the panelists share handy tips on how businesses can get more data-driven. 
The webinar was organized by Mention &amp; MyNewsdesk with panelists from SEM-Rush, Klipfilio, and Julian from our team.  
quintly is a professional social media analytics platform that enables users to track all their channels and their competitors in one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https://i.ytimg.com/vi/737v1nmS8Yk/hqdefault.jpg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652819547"/>
                  </a:ext>
                </a:extLst>
              </a:tr>
            </a:tbl>
          </a:graphicData>
        </a:graphic>
      </p:graphicFrame>
      <p:sp>
        <p:nvSpPr>
          <p:cNvPr id="4" name="Text Placeholder 3">
            <a:extLst>
              <a:ext uri="{FF2B5EF4-FFF2-40B4-BE49-F238E27FC236}">
                <a16:creationId xmlns:a16="http://schemas.microsoft.com/office/drawing/2014/main" id="{70B6B395-360A-4416-9215-B68442AF522D}"/>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1423465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88DE2-DD0B-4804-B885-2EEF47BA4D2E}"/>
              </a:ext>
            </a:extLst>
          </p:cNvPr>
          <p:cNvSpPr>
            <a:spLocks noGrp="1"/>
          </p:cNvSpPr>
          <p:nvPr>
            <p:ph type="title"/>
          </p:nvPr>
        </p:nvSpPr>
        <p:spPr/>
        <p:txBody>
          <a:bodyPr/>
          <a:lstStyle/>
          <a:p>
            <a:r>
              <a:rPr lang="en-US"/>
              <a:t>Youtube Private Videos Table | quintly - 11 of 12</a:t>
            </a:r>
          </a:p>
        </p:txBody>
      </p:sp>
      <p:graphicFrame>
        <p:nvGraphicFramePr>
          <p:cNvPr id="5" name="Table Placeholder 4">
            <a:extLst>
              <a:ext uri="{FF2B5EF4-FFF2-40B4-BE49-F238E27FC236}">
                <a16:creationId xmlns:a16="http://schemas.microsoft.com/office/drawing/2014/main" id="{8FEEBDF6-815C-4994-B60B-4CC1D8991AE5}"/>
              </a:ext>
            </a:extLst>
          </p:cNvPr>
          <p:cNvGraphicFramePr>
            <a:graphicFrameLocks noGrp="1"/>
          </p:cNvGraphicFramePr>
          <p:nvPr>
            <p:ph type="tbl" sz="quarter" idx="13"/>
            <p:extLst>
              <p:ext uri="{D42A27DB-BD31-4B8C-83A1-F6EECF244321}">
                <p14:modId xmlns:p14="http://schemas.microsoft.com/office/powerpoint/2010/main" val="4243435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78638289"/>
                    </a:ext>
                  </a:extLst>
                </a:gridCol>
                <a:gridCol w="822961">
                  <a:extLst>
                    <a:ext uri="{9D8B030D-6E8A-4147-A177-3AD203B41FA5}">
                      <a16:colId xmlns:a16="http://schemas.microsoft.com/office/drawing/2014/main" val="1452423574"/>
                    </a:ext>
                  </a:extLst>
                </a:gridCol>
                <a:gridCol w="987553">
                  <a:extLst>
                    <a:ext uri="{9D8B030D-6E8A-4147-A177-3AD203B41FA5}">
                      <a16:colId xmlns:a16="http://schemas.microsoft.com/office/drawing/2014/main" val="797014969"/>
                    </a:ext>
                  </a:extLst>
                </a:gridCol>
                <a:gridCol w="411480">
                  <a:extLst>
                    <a:ext uri="{9D8B030D-6E8A-4147-A177-3AD203B41FA5}">
                      <a16:colId xmlns:a16="http://schemas.microsoft.com/office/drawing/2014/main" val="2277758724"/>
                    </a:ext>
                  </a:extLst>
                </a:gridCol>
                <a:gridCol w="411480">
                  <a:extLst>
                    <a:ext uri="{9D8B030D-6E8A-4147-A177-3AD203B41FA5}">
                      <a16:colId xmlns:a16="http://schemas.microsoft.com/office/drawing/2014/main" val="3835463938"/>
                    </a:ext>
                  </a:extLst>
                </a:gridCol>
                <a:gridCol w="411480">
                  <a:extLst>
                    <a:ext uri="{9D8B030D-6E8A-4147-A177-3AD203B41FA5}">
                      <a16:colId xmlns:a16="http://schemas.microsoft.com/office/drawing/2014/main" val="3391811995"/>
                    </a:ext>
                  </a:extLst>
                </a:gridCol>
                <a:gridCol w="411480">
                  <a:extLst>
                    <a:ext uri="{9D8B030D-6E8A-4147-A177-3AD203B41FA5}">
                      <a16:colId xmlns:a16="http://schemas.microsoft.com/office/drawing/2014/main" val="1312368433"/>
                    </a:ext>
                  </a:extLst>
                </a:gridCol>
                <a:gridCol w="411480">
                  <a:extLst>
                    <a:ext uri="{9D8B030D-6E8A-4147-A177-3AD203B41FA5}">
                      <a16:colId xmlns:a16="http://schemas.microsoft.com/office/drawing/2014/main" val="2569175192"/>
                    </a:ext>
                  </a:extLst>
                </a:gridCol>
                <a:gridCol w="411480">
                  <a:extLst>
                    <a:ext uri="{9D8B030D-6E8A-4147-A177-3AD203B41FA5}">
                      <a16:colId xmlns:a16="http://schemas.microsoft.com/office/drawing/2014/main" val="22485657"/>
                    </a:ext>
                  </a:extLst>
                </a:gridCol>
                <a:gridCol w="411480">
                  <a:extLst>
                    <a:ext uri="{9D8B030D-6E8A-4147-A177-3AD203B41FA5}">
                      <a16:colId xmlns:a16="http://schemas.microsoft.com/office/drawing/2014/main" val="1038816541"/>
                    </a:ext>
                  </a:extLst>
                </a:gridCol>
                <a:gridCol w="411480">
                  <a:extLst>
                    <a:ext uri="{9D8B030D-6E8A-4147-A177-3AD203B41FA5}">
                      <a16:colId xmlns:a16="http://schemas.microsoft.com/office/drawing/2014/main" val="3288830164"/>
                    </a:ext>
                  </a:extLst>
                </a:gridCol>
                <a:gridCol w="411480">
                  <a:extLst>
                    <a:ext uri="{9D8B030D-6E8A-4147-A177-3AD203B41FA5}">
                      <a16:colId xmlns:a16="http://schemas.microsoft.com/office/drawing/2014/main" val="2117950008"/>
                    </a:ext>
                  </a:extLst>
                </a:gridCol>
                <a:gridCol w="411480">
                  <a:extLst>
                    <a:ext uri="{9D8B030D-6E8A-4147-A177-3AD203B41FA5}">
                      <a16:colId xmlns:a16="http://schemas.microsoft.com/office/drawing/2014/main" val="2627746149"/>
                    </a:ext>
                  </a:extLst>
                </a:gridCol>
                <a:gridCol w="411480">
                  <a:extLst>
                    <a:ext uri="{9D8B030D-6E8A-4147-A177-3AD203B41FA5}">
                      <a16:colId xmlns:a16="http://schemas.microsoft.com/office/drawing/2014/main" val="77116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14423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quintly - 2019-04-25 13:50:29</a:t>
                      </a:r>
                      <a:r>
                        <a:rPr kumimoji="0" lang="en-US" sz="1000" b="0" i="0" u="none" strike="noStrike" kern="1200" cap="none" spc="0" normalizeH="0" baseline="0" noProof="0">
                          <a:ln>
                            <a:noFill/>
                          </a:ln>
                          <a:solidFill>
                            <a:prstClr val="black"/>
                          </a:solidFill>
                          <a:effectLst/>
                          <a:uLnTx/>
                          <a:uFillTx/>
                          <a:latin typeface="Calibri"/>
                          <a:ea typeface="+mn-ea"/>
                          <a:cs typeface="+mn-cs"/>
                        </a:rPr>
                        <a:t>
 With our Product Updates series, we give you the scoop on some of the latest additions to the quintly tool, making advanced social media analytics simplified.
This month, we brief you on our updated notifications system, new search and sort by profile appendix name, a "Last updated" column in post level table metrics and a new default metric for interactions across networks.
Have a question or feedback? Don't hesitate to comment on our video!
___________________________
New metric available:
Cross-network Total Interactions by Weekday:
See the total amount of interactions per network by day of the week.
https://app.quintly.com/discover/metric/11095
___________________________
Read the latest and greatest on everything social media: 
https://www.quintly.com/blog
Request your personalized demo today:
https://www.quintly.com/request-demo
Check out our website:
https://www.quintly.com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https://i.ytimg.com/vi/YW3XUyTxf_E/hqdefault.jpg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368720040"/>
                  </a:ext>
                </a:extLst>
              </a:tr>
            </a:tbl>
          </a:graphicData>
        </a:graphic>
      </p:graphicFrame>
      <p:sp>
        <p:nvSpPr>
          <p:cNvPr id="4" name="Text Placeholder 3">
            <a:extLst>
              <a:ext uri="{FF2B5EF4-FFF2-40B4-BE49-F238E27FC236}">
                <a16:creationId xmlns:a16="http://schemas.microsoft.com/office/drawing/2014/main" id="{6923BF94-EA61-4244-9CB4-068CE143C360}"/>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794527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A5ABC-14C3-47D4-8257-7C28E673F3A8}"/>
              </a:ext>
            </a:extLst>
          </p:cNvPr>
          <p:cNvSpPr>
            <a:spLocks noGrp="1"/>
          </p:cNvSpPr>
          <p:nvPr>
            <p:ph type="title"/>
          </p:nvPr>
        </p:nvSpPr>
        <p:spPr/>
        <p:txBody>
          <a:bodyPr/>
          <a:lstStyle/>
          <a:p>
            <a:r>
              <a:rPr lang="en-US"/>
              <a:t>Youtube Private Videos Table | quintly - 12 of 12</a:t>
            </a:r>
          </a:p>
        </p:txBody>
      </p:sp>
      <p:graphicFrame>
        <p:nvGraphicFramePr>
          <p:cNvPr id="5" name="Table Placeholder 4">
            <a:extLst>
              <a:ext uri="{FF2B5EF4-FFF2-40B4-BE49-F238E27FC236}">
                <a16:creationId xmlns:a16="http://schemas.microsoft.com/office/drawing/2014/main" id="{74DC3534-306E-44F9-AB77-A86C47E9C279}"/>
              </a:ext>
            </a:extLst>
          </p:cNvPr>
          <p:cNvGraphicFramePr>
            <a:graphicFrameLocks noGrp="1"/>
          </p:cNvGraphicFramePr>
          <p:nvPr>
            <p:ph type="tbl" sz="quarter" idx="13"/>
            <p:extLst>
              <p:ext uri="{D42A27DB-BD31-4B8C-83A1-F6EECF244321}">
                <p14:modId xmlns:p14="http://schemas.microsoft.com/office/powerpoint/2010/main" val="56557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72375535"/>
                    </a:ext>
                  </a:extLst>
                </a:gridCol>
                <a:gridCol w="822961">
                  <a:extLst>
                    <a:ext uri="{9D8B030D-6E8A-4147-A177-3AD203B41FA5}">
                      <a16:colId xmlns:a16="http://schemas.microsoft.com/office/drawing/2014/main" val="1909961339"/>
                    </a:ext>
                  </a:extLst>
                </a:gridCol>
                <a:gridCol w="987553">
                  <a:extLst>
                    <a:ext uri="{9D8B030D-6E8A-4147-A177-3AD203B41FA5}">
                      <a16:colId xmlns:a16="http://schemas.microsoft.com/office/drawing/2014/main" val="1716451382"/>
                    </a:ext>
                  </a:extLst>
                </a:gridCol>
                <a:gridCol w="411480">
                  <a:extLst>
                    <a:ext uri="{9D8B030D-6E8A-4147-A177-3AD203B41FA5}">
                      <a16:colId xmlns:a16="http://schemas.microsoft.com/office/drawing/2014/main" val="2104457501"/>
                    </a:ext>
                  </a:extLst>
                </a:gridCol>
                <a:gridCol w="411480">
                  <a:extLst>
                    <a:ext uri="{9D8B030D-6E8A-4147-A177-3AD203B41FA5}">
                      <a16:colId xmlns:a16="http://schemas.microsoft.com/office/drawing/2014/main" val="1310180942"/>
                    </a:ext>
                  </a:extLst>
                </a:gridCol>
                <a:gridCol w="411480">
                  <a:extLst>
                    <a:ext uri="{9D8B030D-6E8A-4147-A177-3AD203B41FA5}">
                      <a16:colId xmlns:a16="http://schemas.microsoft.com/office/drawing/2014/main" val="1204297831"/>
                    </a:ext>
                  </a:extLst>
                </a:gridCol>
                <a:gridCol w="411480">
                  <a:extLst>
                    <a:ext uri="{9D8B030D-6E8A-4147-A177-3AD203B41FA5}">
                      <a16:colId xmlns:a16="http://schemas.microsoft.com/office/drawing/2014/main" val="2221168166"/>
                    </a:ext>
                  </a:extLst>
                </a:gridCol>
                <a:gridCol w="411480">
                  <a:extLst>
                    <a:ext uri="{9D8B030D-6E8A-4147-A177-3AD203B41FA5}">
                      <a16:colId xmlns:a16="http://schemas.microsoft.com/office/drawing/2014/main" val="4265540139"/>
                    </a:ext>
                  </a:extLst>
                </a:gridCol>
                <a:gridCol w="411480">
                  <a:extLst>
                    <a:ext uri="{9D8B030D-6E8A-4147-A177-3AD203B41FA5}">
                      <a16:colId xmlns:a16="http://schemas.microsoft.com/office/drawing/2014/main" val="1635916331"/>
                    </a:ext>
                  </a:extLst>
                </a:gridCol>
                <a:gridCol w="411480">
                  <a:extLst>
                    <a:ext uri="{9D8B030D-6E8A-4147-A177-3AD203B41FA5}">
                      <a16:colId xmlns:a16="http://schemas.microsoft.com/office/drawing/2014/main" val="4175783592"/>
                    </a:ext>
                  </a:extLst>
                </a:gridCol>
                <a:gridCol w="411480">
                  <a:extLst>
                    <a:ext uri="{9D8B030D-6E8A-4147-A177-3AD203B41FA5}">
                      <a16:colId xmlns:a16="http://schemas.microsoft.com/office/drawing/2014/main" val="1610657833"/>
                    </a:ext>
                  </a:extLst>
                </a:gridCol>
                <a:gridCol w="411480">
                  <a:extLst>
                    <a:ext uri="{9D8B030D-6E8A-4147-A177-3AD203B41FA5}">
                      <a16:colId xmlns:a16="http://schemas.microsoft.com/office/drawing/2014/main" val="219750791"/>
                    </a:ext>
                  </a:extLst>
                </a:gridCol>
                <a:gridCol w="411480">
                  <a:extLst>
                    <a:ext uri="{9D8B030D-6E8A-4147-A177-3AD203B41FA5}">
                      <a16:colId xmlns:a16="http://schemas.microsoft.com/office/drawing/2014/main" val="935057452"/>
                    </a:ext>
                  </a:extLst>
                </a:gridCol>
                <a:gridCol w="411480">
                  <a:extLst>
                    <a:ext uri="{9D8B030D-6E8A-4147-A177-3AD203B41FA5}">
                      <a16:colId xmlns:a16="http://schemas.microsoft.com/office/drawing/2014/main" val="1084955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30241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quintly - 2018-04-05 11:00:34</a:t>
                      </a:r>
                      <a:r>
                        <a:rPr kumimoji="0" lang="de-DE" sz="1000" b="0" i="0" u="none" strike="noStrike" kern="1200" cap="none" spc="0" normalizeH="0" baseline="0" noProof="0">
                          <a:ln>
                            <a:noFill/>
                          </a:ln>
                          <a:solidFill>
                            <a:prstClr val="black"/>
                          </a:solidFill>
                          <a:effectLst/>
                          <a:uLnTx/>
                          <a:uFillTx/>
                          <a:latin typeface="Calibri"/>
                          <a:ea typeface="+mn-ea"/>
                          <a:cs typeface="+mn-cs"/>
                        </a:rPr>
                        <a:t>
 Im Lichte der kürzlichen Ereignisse rund um Facebook hat sich das Unternehmen dazu entschieden, die Entwicklerschnittstellen (APIs) für Facebook und Instagram anzupassen. Was genau ändert sich jetzt und welche Bedeutung hat dies für Analyticsnutzer und Entwickler? Wir geben zusammen mit unserem Produktmanager für Datenintegration die Antworten!
Alle Updates findet ihr hier: https://status.quintly.com/
Änderungen bei Facebook: https://developers.facebook.com/blog/post/2018/04/04/facebook-api-platform-product-changes/
Änderungen bei Instagram: https://developers.facebook.com/blog/post/2018/01/30/instagram-graph-api-updates/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https://i.ytimg.com/vi/Kd7kUsTJA7c/hqdefault.jpg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453146640"/>
                  </a:ext>
                </a:extLst>
              </a:tr>
            </a:tbl>
          </a:graphicData>
        </a:graphic>
      </p:graphicFrame>
      <p:sp>
        <p:nvSpPr>
          <p:cNvPr id="4" name="Text Placeholder 3">
            <a:extLst>
              <a:ext uri="{FF2B5EF4-FFF2-40B4-BE49-F238E27FC236}">
                <a16:creationId xmlns:a16="http://schemas.microsoft.com/office/drawing/2014/main" id="{D3E9BB50-064E-41CD-A1C9-BAC33E844634}"/>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3393428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1FE36-AA6F-4811-9B5E-FF5E255F513B}"/>
              </a:ext>
            </a:extLst>
          </p:cNvPr>
          <p:cNvSpPr>
            <a:spLocks noGrp="1"/>
          </p:cNvSpPr>
          <p:nvPr>
            <p:ph type="title"/>
          </p:nvPr>
        </p:nvSpPr>
        <p:spPr/>
        <p:txBody>
          <a:bodyPr/>
          <a:lstStyle/>
          <a:p>
            <a:r>
              <a:rPr lang="en-US"/>
              <a:t>Youtube Top 10 Videos Minutes Watched Over Time | quintly</a:t>
            </a:r>
          </a:p>
        </p:txBody>
      </p:sp>
      <p:graphicFrame>
        <p:nvGraphicFramePr>
          <p:cNvPr id="6" name="Chart Placeholder 5">
            <a:extLst>
              <a:ext uri="{FF2B5EF4-FFF2-40B4-BE49-F238E27FC236}">
                <a16:creationId xmlns:a16="http://schemas.microsoft.com/office/drawing/2014/main" id="{F88C989E-E7BB-40A7-86B8-612C38502DFE}"/>
              </a:ext>
            </a:extLst>
          </p:cNvPr>
          <p:cNvGraphicFramePr>
            <a:graphicFrameLocks noGrp="1"/>
          </p:cNvGraphicFramePr>
          <p:nvPr>
            <p:ph type="chart" sz="quarter" idx="13"/>
            <p:extLst>
              <p:ext uri="{D42A27DB-BD31-4B8C-83A1-F6EECF244321}">
                <p14:modId xmlns:p14="http://schemas.microsoft.com/office/powerpoint/2010/main" val="128724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DACB25-5B7D-4DD8-96BB-1758E03746F6}"/>
              </a:ext>
            </a:extLst>
          </p:cNvPr>
          <p:cNvSpPr>
            <a:spLocks noGrp="1"/>
          </p:cNvSpPr>
          <p:nvPr>
            <p:ph type="body" sz="quarter" idx="14"/>
          </p:nvPr>
        </p:nvSpPr>
        <p:spPr/>
        <p:txBody>
          <a:bodyPr/>
          <a:lstStyle/>
          <a:p>
            <a:r>
              <a:rPr lang="en-US"/>
              <a:t>01/01/2018 - 09/25/2022</a:t>
            </a:r>
          </a:p>
        </p:txBody>
      </p:sp>
      <p:sp>
        <p:nvSpPr>
          <p:cNvPr id="5" name="Footer Placeholder 4">
            <a:extLst>
              <a:ext uri="{FF2B5EF4-FFF2-40B4-BE49-F238E27FC236}">
                <a16:creationId xmlns:a16="http://schemas.microsoft.com/office/drawing/2014/main" id="{95202CDA-872C-41F0-81D5-636E2221A5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300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9FE5A-9F8F-4C30-9BD6-312E966746ED}"/>
              </a:ext>
            </a:extLst>
          </p:cNvPr>
          <p:cNvSpPr>
            <a:spLocks noGrp="1"/>
          </p:cNvSpPr>
          <p:nvPr>
            <p:ph type="title"/>
          </p:nvPr>
        </p:nvSpPr>
        <p:spPr/>
        <p:txBody>
          <a:bodyPr/>
          <a:lstStyle/>
          <a:p>
            <a:r>
              <a:rPr lang="en-US"/>
              <a:t>Youtube Private Traffic Sources by Channel | quintly</a:t>
            </a:r>
          </a:p>
        </p:txBody>
      </p:sp>
      <p:graphicFrame>
        <p:nvGraphicFramePr>
          <p:cNvPr id="5" name="Table Placeholder 4">
            <a:extLst>
              <a:ext uri="{FF2B5EF4-FFF2-40B4-BE49-F238E27FC236}">
                <a16:creationId xmlns:a16="http://schemas.microsoft.com/office/drawing/2014/main" id="{8DFA8A9F-E795-4B00-9F20-C3710772281F}"/>
              </a:ext>
            </a:extLst>
          </p:cNvPr>
          <p:cNvGraphicFramePr>
            <a:graphicFrameLocks noGrp="1"/>
          </p:cNvGraphicFramePr>
          <p:nvPr>
            <p:ph type="tbl" sz="quarter" idx="13"/>
            <p:extLst>
              <p:ext uri="{D42A27DB-BD31-4B8C-83A1-F6EECF244321}">
                <p14:modId xmlns:p14="http://schemas.microsoft.com/office/powerpoint/2010/main" val="2501074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4525610"/>
                    </a:ext>
                  </a:extLst>
                </a:gridCol>
                <a:gridCol w="2057400">
                  <a:extLst>
                    <a:ext uri="{9D8B030D-6E8A-4147-A177-3AD203B41FA5}">
                      <a16:colId xmlns:a16="http://schemas.microsoft.com/office/drawing/2014/main" val="1708967949"/>
                    </a:ext>
                  </a:extLst>
                </a:gridCol>
                <a:gridCol w="2057400">
                  <a:extLst>
                    <a:ext uri="{9D8B030D-6E8A-4147-A177-3AD203B41FA5}">
                      <a16:colId xmlns:a16="http://schemas.microsoft.com/office/drawing/2014/main" val="3388495534"/>
                    </a:ext>
                  </a:extLst>
                </a:gridCol>
                <a:gridCol w="2057400">
                  <a:extLst>
                    <a:ext uri="{9D8B030D-6E8A-4147-A177-3AD203B41FA5}">
                      <a16:colId xmlns:a16="http://schemas.microsoft.com/office/drawing/2014/main" val="2565827240"/>
                    </a:ext>
                  </a:extLst>
                </a:gridCol>
              </a:tblGrid>
              <a:tr h="370840">
                <a:tc>
                  <a:txBody>
                    <a:bodyPr/>
                    <a:lstStyle/>
                    <a:p>
                      <a:r>
                        <a:rPr lang="en-US" sz="1000"/>
                        <a:t>Channel</a:t>
                      </a:r>
                    </a:p>
                  </a:txBody>
                  <a:tcPr/>
                </a:tc>
                <a:tc>
                  <a:txBody>
                    <a:bodyPr/>
                    <a:lstStyle/>
                    <a:p>
                      <a:r>
                        <a:rPr lang="en-US" sz="1000"/>
                        <a:t>Traffic Source</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71856105"/>
                  </a:ext>
                </a:extLst>
              </a:tr>
              <a:tr h="370840">
                <a:tc>
                  <a:txBody>
                    <a:bodyPr/>
                    <a:lstStyle/>
                    <a:p>
                      <a:r>
                        <a:rPr lang="en-US" sz="1000"/>
                        <a:t>quintly</a:t>
                      </a:r>
                    </a:p>
                  </a:txBody>
                  <a:tcPr/>
                </a:tc>
                <a:tc>
                  <a:txBody>
                    <a:bodyPr/>
                    <a:lstStyle/>
                    <a:p>
                      <a:r>
                        <a:rPr lang="en-US" sz="1000"/>
                        <a:t>External</a:t>
                      </a:r>
                    </a:p>
                  </a:txBody>
                  <a:tcPr/>
                </a:tc>
                <a:tc>
                  <a:txBody>
                    <a:bodyPr/>
                    <a:lstStyle/>
                    <a:p>
                      <a:r>
                        <a:rPr lang="en-US" sz="1000"/>
                        <a:t>7753</a:t>
                      </a:r>
                    </a:p>
                  </a:txBody>
                  <a:tcPr/>
                </a:tc>
                <a:tc>
                  <a:txBody>
                    <a:bodyPr/>
                    <a:lstStyle/>
                    <a:p>
                      <a:r>
                        <a:rPr lang="en-US" sz="1000"/>
                        <a:t>13779</a:t>
                      </a:r>
                    </a:p>
                  </a:txBody>
                  <a:tcPr/>
                </a:tc>
                <a:extLst>
                  <a:ext uri="{0D108BD9-81ED-4DB2-BD59-A6C34878D82A}">
                    <a16:rowId xmlns:a16="http://schemas.microsoft.com/office/drawing/2014/main" val="1675909887"/>
                  </a:ext>
                </a:extLst>
              </a:tr>
              <a:tr h="370840">
                <a:tc>
                  <a:txBody>
                    <a:bodyPr/>
                    <a:lstStyle/>
                    <a:p>
                      <a:r>
                        <a:rPr lang="en-US" sz="1000"/>
                        <a:t>quintly</a:t>
                      </a:r>
                    </a:p>
                  </a:txBody>
                  <a:tcPr/>
                </a:tc>
                <a:tc>
                  <a:txBody>
                    <a:bodyPr/>
                    <a:lstStyle/>
                    <a:p>
                      <a:r>
                        <a:rPr lang="en-US" sz="1000"/>
                        <a:t>YouTube search</a:t>
                      </a:r>
                    </a:p>
                  </a:txBody>
                  <a:tcPr/>
                </a:tc>
                <a:tc>
                  <a:txBody>
                    <a:bodyPr/>
                    <a:lstStyle/>
                    <a:p>
                      <a:r>
                        <a:rPr lang="en-US" sz="1000"/>
                        <a:t>4759</a:t>
                      </a:r>
                    </a:p>
                  </a:txBody>
                  <a:tcPr/>
                </a:tc>
                <a:tc>
                  <a:txBody>
                    <a:bodyPr/>
                    <a:lstStyle/>
                    <a:p>
                      <a:r>
                        <a:rPr lang="en-US" sz="1000"/>
                        <a:t>15791</a:t>
                      </a:r>
                    </a:p>
                  </a:txBody>
                  <a:tcPr/>
                </a:tc>
                <a:extLst>
                  <a:ext uri="{0D108BD9-81ED-4DB2-BD59-A6C34878D82A}">
                    <a16:rowId xmlns:a16="http://schemas.microsoft.com/office/drawing/2014/main" val="1979799101"/>
                  </a:ext>
                </a:extLst>
              </a:tr>
              <a:tr h="370840">
                <a:tc>
                  <a:txBody>
                    <a:bodyPr/>
                    <a:lstStyle/>
                    <a:p>
                      <a:r>
                        <a:rPr lang="en-US" sz="1000"/>
                        <a:t>quintly</a:t>
                      </a:r>
                    </a:p>
                  </a:txBody>
                  <a:tcPr/>
                </a:tc>
                <a:tc>
                  <a:txBody>
                    <a:bodyPr/>
                    <a:lstStyle/>
                    <a:p>
                      <a:r>
                        <a:rPr lang="en-US" sz="1000"/>
                        <a:t>Direct or unknown</a:t>
                      </a:r>
                    </a:p>
                  </a:txBody>
                  <a:tcPr/>
                </a:tc>
                <a:tc>
                  <a:txBody>
                    <a:bodyPr/>
                    <a:lstStyle/>
                    <a:p>
                      <a:r>
                        <a:rPr lang="en-US" sz="1000"/>
                        <a:t>4293</a:t>
                      </a:r>
                    </a:p>
                  </a:txBody>
                  <a:tcPr/>
                </a:tc>
                <a:tc>
                  <a:txBody>
                    <a:bodyPr/>
                    <a:lstStyle/>
                    <a:p>
                      <a:r>
                        <a:rPr lang="en-US" sz="1000"/>
                        <a:t>11252</a:t>
                      </a:r>
                    </a:p>
                  </a:txBody>
                  <a:tcPr/>
                </a:tc>
                <a:extLst>
                  <a:ext uri="{0D108BD9-81ED-4DB2-BD59-A6C34878D82A}">
                    <a16:rowId xmlns:a16="http://schemas.microsoft.com/office/drawing/2014/main" val="3809930178"/>
                  </a:ext>
                </a:extLst>
              </a:tr>
              <a:tr h="370840">
                <a:tc>
                  <a:txBody>
                    <a:bodyPr/>
                    <a:lstStyle/>
                    <a:p>
                      <a:r>
                        <a:rPr lang="en-US" sz="1000"/>
                        <a:t>quintly</a:t>
                      </a:r>
                    </a:p>
                  </a:txBody>
                  <a:tcPr/>
                </a:tc>
                <a:tc>
                  <a:txBody>
                    <a:bodyPr/>
                    <a:lstStyle/>
                    <a:p>
                      <a:r>
                        <a:rPr lang="en-US" sz="1000"/>
                        <a:t>Suggested videos</a:t>
                      </a:r>
                    </a:p>
                  </a:txBody>
                  <a:tcPr/>
                </a:tc>
                <a:tc>
                  <a:txBody>
                    <a:bodyPr/>
                    <a:lstStyle/>
                    <a:p>
                      <a:r>
                        <a:rPr lang="en-US" sz="1000"/>
                        <a:t>3848</a:t>
                      </a:r>
                    </a:p>
                  </a:txBody>
                  <a:tcPr/>
                </a:tc>
                <a:tc>
                  <a:txBody>
                    <a:bodyPr/>
                    <a:lstStyle/>
                    <a:p>
                      <a:r>
                        <a:rPr lang="en-US" sz="1000"/>
                        <a:t>27629</a:t>
                      </a:r>
                    </a:p>
                  </a:txBody>
                  <a:tcPr/>
                </a:tc>
                <a:extLst>
                  <a:ext uri="{0D108BD9-81ED-4DB2-BD59-A6C34878D82A}">
                    <a16:rowId xmlns:a16="http://schemas.microsoft.com/office/drawing/2014/main" val="2007973624"/>
                  </a:ext>
                </a:extLst>
              </a:tr>
              <a:tr h="370840">
                <a:tc>
                  <a:txBody>
                    <a:bodyPr/>
                    <a:lstStyle/>
                    <a:p>
                      <a:r>
                        <a:rPr lang="en-US" sz="1000"/>
                        <a:t>quintly</a:t>
                      </a:r>
                    </a:p>
                  </a:txBody>
                  <a:tcPr/>
                </a:tc>
                <a:tc>
                  <a:txBody>
                    <a:bodyPr/>
                    <a:lstStyle/>
                    <a:p>
                      <a:r>
                        <a:rPr lang="en-US" sz="1000"/>
                        <a:t>Channel pages</a:t>
                      </a:r>
                    </a:p>
                  </a:txBody>
                  <a:tcPr/>
                </a:tc>
                <a:tc>
                  <a:txBody>
                    <a:bodyPr/>
                    <a:lstStyle/>
                    <a:p>
                      <a:r>
                        <a:rPr lang="en-US" sz="1000"/>
                        <a:t>2233</a:t>
                      </a:r>
                    </a:p>
                  </a:txBody>
                  <a:tcPr/>
                </a:tc>
                <a:tc>
                  <a:txBody>
                    <a:bodyPr/>
                    <a:lstStyle/>
                    <a:p>
                      <a:r>
                        <a:rPr lang="en-US" sz="1000"/>
                        <a:t>2718</a:t>
                      </a:r>
                    </a:p>
                  </a:txBody>
                  <a:tcPr/>
                </a:tc>
                <a:extLst>
                  <a:ext uri="{0D108BD9-81ED-4DB2-BD59-A6C34878D82A}">
                    <a16:rowId xmlns:a16="http://schemas.microsoft.com/office/drawing/2014/main" val="757043262"/>
                  </a:ext>
                </a:extLst>
              </a:tr>
              <a:tr h="370840">
                <a:tc>
                  <a:txBody>
                    <a:bodyPr/>
                    <a:lstStyle/>
                    <a:p>
                      <a:r>
                        <a:rPr lang="en-US" sz="1000"/>
                        <a:t>quintly</a:t>
                      </a:r>
                    </a:p>
                  </a:txBody>
                  <a:tcPr/>
                </a:tc>
                <a:tc>
                  <a:txBody>
                    <a:bodyPr/>
                    <a:lstStyle/>
                    <a:p>
                      <a:r>
                        <a:rPr lang="en-US" sz="1000"/>
                        <a:t>Other YouTube features</a:t>
                      </a:r>
                    </a:p>
                  </a:txBody>
                  <a:tcPr/>
                </a:tc>
                <a:tc>
                  <a:txBody>
                    <a:bodyPr/>
                    <a:lstStyle/>
                    <a:p>
                      <a:r>
                        <a:rPr lang="en-US" sz="1000"/>
                        <a:t>1259</a:t>
                      </a:r>
                    </a:p>
                  </a:txBody>
                  <a:tcPr/>
                </a:tc>
                <a:tc>
                  <a:txBody>
                    <a:bodyPr/>
                    <a:lstStyle/>
                    <a:p>
                      <a:r>
                        <a:rPr lang="en-US" sz="1000"/>
                        <a:t>3240</a:t>
                      </a:r>
                    </a:p>
                  </a:txBody>
                  <a:tcPr/>
                </a:tc>
                <a:extLst>
                  <a:ext uri="{0D108BD9-81ED-4DB2-BD59-A6C34878D82A}">
                    <a16:rowId xmlns:a16="http://schemas.microsoft.com/office/drawing/2014/main" val="2334231497"/>
                  </a:ext>
                </a:extLst>
              </a:tr>
              <a:tr h="370840">
                <a:tc>
                  <a:txBody>
                    <a:bodyPr/>
                    <a:lstStyle/>
                    <a:p>
                      <a:r>
                        <a:rPr lang="en-US" sz="1000"/>
                        <a:t>quintly</a:t>
                      </a:r>
                    </a:p>
                  </a:txBody>
                  <a:tcPr/>
                </a:tc>
                <a:tc>
                  <a:txBody>
                    <a:bodyPr/>
                    <a:lstStyle/>
                    <a:p>
                      <a:r>
                        <a:rPr lang="en-US" sz="1000"/>
                        <a:t>YouTube Guide</a:t>
                      </a:r>
                    </a:p>
                  </a:txBody>
                  <a:tcPr/>
                </a:tc>
                <a:tc>
                  <a:txBody>
                    <a:bodyPr/>
                    <a:lstStyle/>
                    <a:p>
                      <a:r>
                        <a:rPr lang="en-US" sz="1000"/>
                        <a:t>339</a:t>
                      </a:r>
                    </a:p>
                  </a:txBody>
                  <a:tcPr/>
                </a:tc>
                <a:tc>
                  <a:txBody>
                    <a:bodyPr/>
                    <a:lstStyle/>
                    <a:p>
                      <a:r>
                        <a:rPr lang="en-US" sz="1000"/>
                        <a:t>1257</a:t>
                      </a:r>
                    </a:p>
                  </a:txBody>
                  <a:tcPr/>
                </a:tc>
                <a:extLst>
                  <a:ext uri="{0D108BD9-81ED-4DB2-BD59-A6C34878D82A}">
                    <a16:rowId xmlns:a16="http://schemas.microsoft.com/office/drawing/2014/main" val="1043399319"/>
                  </a:ext>
                </a:extLst>
              </a:tr>
              <a:tr h="370840">
                <a:tc>
                  <a:txBody>
                    <a:bodyPr/>
                    <a:lstStyle/>
                    <a:p>
                      <a:r>
                        <a:rPr lang="en-US" sz="1000"/>
                        <a:t>quintly</a:t>
                      </a:r>
                    </a:p>
                  </a:txBody>
                  <a:tcPr/>
                </a:tc>
                <a:tc>
                  <a:txBody>
                    <a:bodyPr/>
                    <a:lstStyle/>
                    <a:p>
                      <a:r>
                        <a:rPr lang="en-US" sz="1000"/>
                        <a:t>Playlists</a:t>
                      </a:r>
                    </a:p>
                  </a:txBody>
                  <a:tcPr/>
                </a:tc>
                <a:tc>
                  <a:txBody>
                    <a:bodyPr/>
                    <a:lstStyle/>
                    <a:p>
                      <a:r>
                        <a:rPr lang="en-US" sz="1000"/>
                        <a:t>195</a:t>
                      </a:r>
                    </a:p>
                  </a:txBody>
                  <a:tcPr/>
                </a:tc>
                <a:tc>
                  <a:txBody>
                    <a:bodyPr/>
                    <a:lstStyle/>
                    <a:p>
                      <a:r>
                        <a:rPr lang="en-US" sz="1000"/>
                        <a:t>565</a:t>
                      </a:r>
                    </a:p>
                  </a:txBody>
                  <a:tcPr/>
                </a:tc>
                <a:extLst>
                  <a:ext uri="{0D108BD9-81ED-4DB2-BD59-A6C34878D82A}">
                    <a16:rowId xmlns:a16="http://schemas.microsoft.com/office/drawing/2014/main" val="3282178753"/>
                  </a:ext>
                </a:extLst>
              </a:tr>
              <a:tr h="370840">
                <a:tc>
                  <a:txBody>
                    <a:bodyPr/>
                    <a:lstStyle/>
                    <a:p>
                      <a:r>
                        <a:rPr lang="en-US" sz="1000"/>
                        <a:t>quintly</a:t>
                      </a:r>
                    </a:p>
                  </a:txBody>
                  <a:tcPr/>
                </a:tc>
                <a:tc>
                  <a:txBody>
                    <a:bodyPr/>
                    <a:lstStyle/>
                    <a:p>
                      <a:r>
                        <a:rPr lang="en-US" sz="1000"/>
                        <a:t>Playlist page</a:t>
                      </a:r>
                    </a:p>
                  </a:txBody>
                  <a:tcPr/>
                </a:tc>
                <a:tc>
                  <a:txBody>
                    <a:bodyPr/>
                    <a:lstStyle/>
                    <a:p>
                      <a:r>
                        <a:rPr lang="en-US" sz="1000"/>
                        <a:t>59</a:t>
                      </a:r>
                    </a:p>
                  </a:txBody>
                  <a:tcPr/>
                </a:tc>
                <a:tc>
                  <a:txBody>
                    <a:bodyPr/>
                    <a:lstStyle/>
                    <a:p>
                      <a:r>
                        <a:rPr lang="en-US" sz="1000"/>
                        <a:t>233</a:t>
                      </a:r>
                    </a:p>
                  </a:txBody>
                  <a:tcPr/>
                </a:tc>
                <a:extLst>
                  <a:ext uri="{0D108BD9-81ED-4DB2-BD59-A6C34878D82A}">
                    <a16:rowId xmlns:a16="http://schemas.microsoft.com/office/drawing/2014/main" val="1018856286"/>
                  </a:ext>
                </a:extLst>
              </a:tr>
              <a:tr h="370840">
                <a:tc>
                  <a:txBody>
                    <a:bodyPr/>
                    <a:lstStyle/>
                    <a:p>
                      <a:r>
                        <a:rPr lang="en-US" sz="1000"/>
                        <a:t>quintly</a:t>
                      </a:r>
                    </a:p>
                  </a:txBody>
                  <a:tcPr/>
                </a:tc>
                <a:tc>
                  <a:txBody>
                    <a:bodyPr/>
                    <a:lstStyle/>
                    <a:p>
                      <a:r>
                        <a:rPr lang="en-US" sz="1000"/>
                        <a:t>Notifications</a:t>
                      </a:r>
                    </a:p>
                  </a:txBody>
                  <a:tcPr/>
                </a:tc>
                <a:tc>
                  <a:txBody>
                    <a:bodyPr/>
                    <a:lstStyle/>
                    <a:p>
                      <a:r>
                        <a:rPr lang="en-US" sz="1000"/>
                        <a:t>23</a:t>
                      </a:r>
                    </a:p>
                  </a:txBody>
                  <a:tcPr/>
                </a:tc>
                <a:tc>
                  <a:txBody>
                    <a:bodyPr/>
                    <a:lstStyle/>
                    <a:p>
                      <a:r>
                        <a:rPr lang="en-US" sz="1000"/>
                        <a:t>8</a:t>
                      </a:r>
                    </a:p>
                  </a:txBody>
                  <a:tcPr/>
                </a:tc>
                <a:extLst>
                  <a:ext uri="{0D108BD9-81ED-4DB2-BD59-A6C34878D82A}">
                    <a16:rowId xmlns:a16="http://schemas.microsoft.com/office/drawing/2014/main" val="2392925984"/>
                  </a:ext>
                </a:extLst>
              </a:tr>
              <a:tr h="370840">
                <a:tc>
                  <a:txBody>
                    <a:bodyPr/>
                    <a:lstStyle/>
                    <a:p>
                      <a:r>
                        <a:rPr lang="en-US" sz="1000"/>
                        <a:t>quintly</a:t>
                      </a:r>
                    </a:p>
                  </a:txBody>
                  <a:tcPr/>
                </a:tc>
                <a:tc>
                  <a:txBody>
                    <a:bodyPr/>
                    <a:lstStyle/>
                    <a:p>
                      <a:r>
                        <a:rPr lang="en-US" sz="1000"/>
                        <a:t>End screens</a:t>
                      </a:r>
                    </a:p>
                  </a:txBody>
                  <a:tcPr/>
                </a:tc>
                <a:tc>
                  <a:txBody>
                    <a:bodyPr/>
                    <a:lstStyle/>
                    <a:p>
                      <a:r>
                        <a:rPr lang="en-US" sz="1000"/>
                        <a:t>3</a:t>
                      </a:r>
                    </a:p>
                  </a:txBody>
                  <a:tcPr/>
                </a:tc>
                <a:tc>
                  <a:txBody>
                    <a:bodyPr/>
                    <a:lstStyle/>
                    <a:p>
                      <a:r>
                        <a:rPr lang="en-US" sz="1000"/>
                        <a:t>15</a:t>
                      </a:r>
                    </a:p>
                  </a:txBody>
                  <a:tcPr/>
                </a:tc>
                <a:extLst>
                  <a:ext uri="{0D108BD9-81ED-4DB2-BD59-A6C34878D82A}">
                    <a16:rowId xmlns:a16="http://schemas.microsoft.com/office/drawing/2014/main" val="989574210"/>
                  </a:ext>
                </a:extLst>
              </a:tr>
            </a:tbl>
          </a:graphicData>
        </a:graphic>
      </p:graphicFrame>
      <p:sp>
        <p:nvSpPr>
          <p:cNvPr id="4" name="Text Placeholder 3">
            <a:extLst>
              <a:ext uri="{FF2B5EF4-FFF2-40B4-BE49-F238E27FC236}">
                <a16:creationId xmlns:a16="http://schemas.microsoft.com/office/drawing/2014/main" id="{63A66030-E5AB-41C3-B7D1-4D0F95E40893}"/>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3654445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265F8-E5D1-44A5-A4BF-DE252B38300A}"/>
              </a:ext>
            </a:extLst>
          </p:cNvPr>
          <p:cNvSpPr>
            <a:spLocks noGrp="1"/>
          </p:cNvSpPr>
          <p:nvPr>
            <p:ph type="title"/>
          </p:nvPr>
        </p:nvSpPr>
        <p:spPr/>
        <p:txBody>
          <a:bodyPr/>
          <a:lstStyle/>
          <a:p>
            <a:r>
              <a:rPr lang="en-US"/>
              <a:t>Youtube Private Country Metrics by Channel | quintly</a:t>
            </a:r>
          </a:p>
        </p:txBody>
      </p:sp>
      <p:graphicFrame>
        <p:nvGraphicFramePr>
          <p:cNvPr id="5" name="Table Placeholder 4">
            <a:extLst>
              <a:ext uri="{FF2B5EF4-FFF2-40B4-BE49-F238E27FC236}">
                <a16:creationId xmlns:a16="http://schemas.microsoft.com/office/drawing/2014/main" id="{D0FDD38C-21D3-44C6-9570-D6759748B11B}"/>
              </a:ext>
            </a:extLst>
          </p:cNvPr>
          <p:cNvGraphicFramePr>
            <a:graphicFrameLocks noGrp="1"/>
          </p:cNvGraphicFramePr>
          <p:nvPr>
            <p:ph type="tbl" sz="quarter" idx="13"/>
            <p:extLst>
              <p:ext uri="{D42A27DB-BD31-4B8C-83A1-F6EECF244321}">
                <p14:modId xmlns:p14="http://schemas.microsoft.com/office/powerpoint/2010/main" val="4151361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89436770"/>
                    </a:ext>
                  </a:extLst>
                </a:gridCol>
                <a:gridCol w="822960">
                  <a:extLst>
                    <a:ext uri="{9D8B030D-6E8A-4147-A177-3AD203B41FA5}">
                      <a16:colId xmlns:a16="http://schemas.microsoft.com/office/drawing/2014/main" val="3907802759"/>
                    </a:ext>
                  </a:extLst>
                </a:gridCol>
                <a:gridCol w="576072">
                  <a:extLst>
                    <a:ext uri="{9D8B030D-6E8A-4147-A177-3AD203B41FA5}">
                      <a16:colId xmlns:a16="http://schemas.microsoft.com/office/drawing/2014/main" val="373316896"/>
                    </a:ext>
                  </a:extLst>
                </a:gridCol>
                <a:gridCol w="576072">
                  <a:extLst>
                    <a:ext uri="{9D8B030D-6E8A-4147-A177-3AD203B41FA5}">
                      <a16:colId xmlns:a16="http://schemas.microsoft.com/office/drawing/2014/main" val="431325489"/>
                    </a:ext>
                  </a:extLst>
                </a:gridCol>
                <a:gridCol w="576072">
                  <a:extLst>
                    <a:ext uri="{9D8B030D-6E8A-4147-A177-3AD203B41FA5}">
                      <a16:colId xmlns:a16="http://schemas.microsoft.com/office/drawing/2014/main" val="2409951644"/>
                    </a:ext>
                  </a:extLst>
                </a:gridCol>
                <a:gridCol w="576072">
                  <a:extLst>
                    <a:ext uri="{9D8B030D-6E8A-4147-A177-3AD203B41FA5}">
                      <a16:colId xmlns:a16="http://schemas.microsoft.com/office/drawing/2014/main" val="3416432516"/>
                    </a:ext>
                  </a:extLst>
                </a:gridCol>
                <a:gridCol w="576072">
                  <a:extLst>
                    <a:ext uri="{9D8B030D-6E8A-4147-A177-3AD203B41FA5}">
                      <a16:colId xmlns:a16="http://schemas.microsoft.com/office/drawing/2014/main" val="517536558"/>
                    </a:ext>
                  </a:extLst>
                </a:gridCol>
                <a:gridCol w="576072">
                  <a:extLst>
                    <a:ext uri="{9D8B030D-6E8A-4147-A177-3AD203B41FA5}">
                      <a16:colId xmlns:a16="http://schemas.microsoft.com/office/drawing/2014/main" val="3680697583"/>
                    </a:ext>
                  </a:extLst>
                </a:gridCol>
                <a:gridCol w="576072">
                  <a:extLst>
                    <a:ext uri="{9D8B030D-6E8A-4147-A177-3AD203B41FA5}">
                      <a16:colId xmlns:a16="http://schemas.microsoft.com/office/drawing/2014/main" val="4086016506"/>
                    </a:ext>
                  </a:extLst>
                </a:gridCol>
                <a:gridCol w="576072">
                  <a:extLst>
                    <a:ext uri="{9D8B030D-6E8A-4147-A177-3AD203B41FA5}">
                      <a16:colId xmlns:a16="http://schemas.microsoft.com/office/drawing/2014/main" val="3954423833"/>
                    </a:ext>
                  </a:extLst>
                </a:gridCol>
                <a:gridCol w="576072">
                  <a:extLst>
                    <a:ext uri="{9D8B030D-6E8A-4147-A177-3AD203B41FA5}">
                      <a16:colId xmlns:a16="http://schemas.microsoft.com/office/drawing/2014/main" val="4077086685"/>
                    </a:ext>
                  </a:extLst>
                </a:gridCol>
                <a:gridCol w="576072">
                  <a:extLst>
                    <a:ext uri="{9D8B030D-6E8A-4147-A177-3AD203B41FA5}">
                      <a16:colId xmlns:a16="http://schemas.microsoft.com/office/drawing/2014/main" val="33957732"/>
                    </a:ext>
                  </a:extLst>
                </a:gridCol>
              </a:tblGrid>
              <a:tr h="370840">
                <a:tc>
                  <a:txBody>
                    <a:bodyPr/>
                    <a:lstStyle/>
                    <a:p>
                      <a:r>
                        <a:rPr lang="en-US" sz="1000"/>
                        <a:t>Channel</a:t>
                      </a:r>
                    </a:p>
                  </a:txBody>
                  <a:tcPr/>
                </a:tc>
                <a:tc>
                  <a:txBody>
                    <a:bodyPr/>
                    <a:lstStyle/>
                    <a:p>
                      <a:r>
                        <a:rPr lang="en-US" sz="1000"/>
                        <a:t>Country</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1578567119"/>
                  </a:ext>
                </a:extLst>
              </a:tr>
              <a:tr h="370840">
                <a:tc>
                  <a:txBody>
                    <a:bodyPr/>
                    <a:lstStyle/>
                    <a:p>
                      <a:r>
                        <a:rPr lang="en-US" sz="1000"/>
                        <a:t>quintly</a:t>
                      </a:r>
                    </a:p>
                  </a:txBody>
                  <a:tcPr/>
                </a:tc>
                <a:tc>
                  <a:txBody>
                    <a:bodyPr/>
                    <a:lstStyle/>
                    <a:p>
                      <a:r>
                        <a:rPr lang="en-US" sz="1000"/>
                        <a:t>Germany</a:t>
                      </a:r>
                    </a:p>
                  </a:txBody>
                  <a:tcPr/>
                </a:tc>
                <a:tc>
                  <a:txBody>
                    <a:bodyPr/>
                    <a:lstStyle/>
                    <a:p>
                      <a:r>
                        <a:rPr lang="en-US" sz="1000"/>
                        <a:t>0</a:t>
                      </a:r>
                    </a:p>
                  </a:txBody>
                  <a:tcPr/>
                </a:tc>
                <a:tc>
                  <a:txBody>
                    <a:bodyPr/>
                    <a:lstStyle/>
                    <a:p>
                      <a:r>
                        <a:rPr lang="en-US" sz="1000"/>
                        <a:t>0</a:t>
                      </a:r>
                    </a:p>
                  </a:txBody>
                  <a:tcPr/>
                </a:tc>
                <a:tc>
                  <a:txBody>
                    <a:bodyPr/>
                    <a:lstStyle/>
                    <a:p>
                      <a:r>
                        <a:rPr lang="en-US" sz="1000"/>
                        <a:t>303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415</a:t>
                      </a:r>
                    </a:p>
                  </a:txBody>
                  <a:tcPr/>
                </a:tc>
                <a:tc>
                  <a:txBody>
                    <a:bodyPr/>
                    <a:lstStyle/>
                    <a:p>
                      <a:r>
                        <a:rPr lang="en-US" sz="1000"/>
                        <a:t>84</a:t>
                      </a:r>
                    </a:p>
                  </a:txBody>
                  <a:tcPr/>
                </a:tc>
                <a:tc>
                  <a:txBody>
                    <a:bodyPr/>
                    <a:lstStyle/>
                    <a:p>
                      <a:r>
                        <a:rPr lang="en-US" sz="1000"/>
                        <a:t>33.88 %</a:t>
                      </a:r>
                    </a:p>
                  </a:txBody>
                  <a:tcPr/>
                </a:tc>
                <a:extLst>
                  <a:ext uri="{0D108BD9-81ED-4DB2-BD59-A6C34878D82A}">
                    <a16:rowId xmlns:a16="http://schemas.microsoft.com/office/drawing/2014/main" val="3965857721"/>
                  </a:ext>
                </a:extLst>
              </a:tr>
              <a:tr h="370840">
                <a:tc>
                  <a:txBody>
                    <a:bodyPr/>
                    <a:lstStyle/>
                    <a:p>
                      <a:r>
                        <a:rPr lang="en-US" sz="1000"/>
                        <a:t>quintly</a:t>
                      </a:r>
                    </a:p>
                  </a:txBody>
                  <a:tcPr/>
                </a:tc>
                <a:tc>
                  <a:txBody>
                    <a:bodyPr/>
                    <a:lstStyle/>
                    <a:p>
                      <a:r>
                        <a:rPr lang="en-US" sz="1000"/>
                        <a:t>United States</a:t>
                      </a:r>
                    </a:p>
                  </a:txBody>
                  <a:tcPr/>
                </a:tc>
                <a:tc>
                  <a:txBody>
                    <a:bodyPr/>
                    <a:lstStyle/>
                    <a:p>
                      <a:r>
                        <a:rPr lang="en-US" sz="1000"/>
                        <a:t>0</a:t>
                      </a:r>
                    </a:p>
                  </a:txBody>
                  <a:tcPr/>
                </a:tc>
                <a:tc>
                  <a:txBody>
                    <a:bodyPr/>
                    <a:lstStyle/>
                    <a:p>
                      <a:r>
                        <a:rPr lang="en-US" sz="1000"/>
                        <a:t>0</a:t>
                      </a:r>
                    </a:p>
                  </a:txBody>
                  <a:tcPr/>
                </a:tc>
                <a:tc>
                  <a:txBody>
                    <a:bodyPr/>
                    <a:lstStyle/>
                    <a:p>
                      <a:r>
                        <a:rPr lang="en-US" sz="1000"/>
                        <a:t>234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1727</a:t>
                      </a:r>
                    </a:p>
                  </a:txBody>
                  <a:tcPr/>
                </a:tc>
                <a:tc>
                  <a:txBody>
                    <a:bodyPr/>
                    <a:lstStyle/>
                    <a:p>
                      <a:r>
                        <a:rPr lang="en-US" sz="1000"/>
                        <a:t>445</a:t>
                      </a:r>
                    </a:p>
                  </a:txBody>
                  <a:tcPr/>
                </a:tc>
                <a:tc>
                  <a:txBody>
                    <a:bodyPr/>
                    <a:lstStyle/>
                    <a:p>
                      <a:r>
                        <a:rPr lang="en-US" sz="1000"/>
                        <a:t>22.45 %</a:t>
                      </a:r>
                    </a:p>
                  </a:txBody>
                  <a:tcPr/>
                </a:tc>
                <a:extLst>
                  <a:ext uri="{0D108BD9-81ED-4DB2-BD59-A6C34878D82A}">
                    <a16:rowId xmlns:a16="http://schemas.microsoft.com/office/drawing/2014/main" val="236891856"/>
                  </a:ext>
                </a:extLst>
              </a:tr>
              <a:tr h="370840">
                <a:tc>
                  <a:txBody>
                    <a:bodyPr/>
                    <a:lstStyle/>
                    <a:p>
                      <a:r>
                        <a:rPr lang="en-US" sz="1000"/>
                        <a:t>quintly</a:t>
                      </a:r>
                    </a:p>
                  </a:txBody>
                  <a:tcPr/>
                </a:tc>
                <a:tc>
                  <a:txBody>
                    <a:bodyPr/>
                    <a:lstStyle/>
                    <a:p>
                      <a:r>
                        <a:rPr lang="en-US" sz="1000"/>
                        <a:t>Mexico</a:t>
                      </a:r>
                    </a:p>
                  </a:txBody>
                  <a:tcPr/>
                </a:tc>
                <a:tc>
                  <a:txBody>
                    <a:bodyPr/>
                    <a:lstStyle/>
                    <a:p>
                      <a:r>
                        <a:rPr lang="en-US" sz="1000"/>
                        <a:t>0</a:t>
                      </a:r>
                    </a:p>
                  </a:txBody>
                  <a:tcPr/>
                </a:tc>
                <a:tc>
                  <a:txBody>
                    <a:bodyPr/>
                    <a:lstStyle/>
                    <a:p>
                      <a:r>
                        <a:rPr lang="en-US" sz="1000"/>
                        <a:t>0</a:t>
                      </a:r>
                    </a:p>
                  </a:txBody>
                  <a:tcPr/>
                </a:tc>
                <a:tc>
                  <a:txBody>
                    <a:bodyPr/>
                    <a:lstStyle/>
                    <a:p>
                      <a:r>
                        <a:rPr lang="en-US" sz="1000"/>
                        <a:t>43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252</a:t>
                      </a:r>
                    </a:p>
                  </a:txBody>
                  <a:tcPr/>
                </a:tc>
                <a:tc>
                  <a:txBody>
                    <a:bodyPr/>
                    <a:lstStyle/>
                    <a:p>
                      <a:r>
                        <a:rPr lang="en-US" sz="1000"/>
                        <a:t>353</a:t>
                      </a:r>
                    </a:p>
                  </a:txBody>
                  <a:tcPr/>
                </a:tc>
                <a:tc>
                  <a:txBody>
                    <a:bodyPr/>
                    <a:lstStyle/>
                    <a:p>
                      <a:r>
                        <a:rPr lang="en-US" sz="1000"/>
                        <a:t>64.69 %</a:t>
                      </a:r>
                    </a:p>
                  </a:txBody>
                  <a:tcPr/>
                </a:tc>
                <a:extLst>
                  <a:ext uri="{0D108BD9-81ED-4DB2-BD59-A6C34878D82A}">
                    <a16:rowId xmlns:a16="http://schemas.microsoft.com/office/drawing/2014/main" val="653875056"/>
                  </a:ext>
                </a:extLst>
              </a:tr>
              <a:tr h="370840">
                <a:tc>
                  <a:txBody>
                    <a:bodyPr/>
                    <a:lstStyle/>
                    <a:p>
                      <a:r>
                        <a:rPr lang="en-US" sz="1000"/>
                        <a:t>quintly</a:t>
                      </a:r>
                    </a:p>
                  </a:txBody>
                  <a:tcPr/>
                </a:tc>
                <a:tc>
                  <a:txBody>
                    <a:bodyPr/>
                    <a:lstStyle/>
                    <a:p>
                      <a:r>
                        <a:rPr lang="en-US" sz="1000"/>
                        <a:t>Croatia</a:t>
                      </a:r>
                    </a:p>
                  </a:txBody>
                  <a:tcPr/>
                </a:tc>
                <a:tc>
                  <a:txBody>
                    <a:bodyPr/>
                    <a:lstStyle/>
                    <a:p>
                      <a:r>
                        <a:rPr lang="en-US" sz="1000"/>
                        <a:t>0</a:t>
                      </a:r>
                    </a:p>
                  </a:txBody>
                  <a:tcPr/>
                </a:tc>
                <a:tc>
                  <a:txBody>
                    <a:bodyPr/>
                    <a:lstStyle/>
                    <a:p>
                      <a:r>
                        <a:rPr lang="en-US" sz="1000"/>
                        <a:t>0</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310</a:t>
                      </a:r>
                    </a:p>
                  </a:txBody>
                  <a:tcPr/>
                </a:tc>
                <a:tc>
                  <a:txBody>
                    <a:bodyPr/>
                    <a:lstStyle/>
                    <a:p>
                      <a:r>
                        <a:rPr lang="en-US" sz="1000"/>
                        <a:t>444</a:t>
                      </a:r>
                    </a:p>
                  </a:txBody>
                  <a:tcPr/>
                </a:tc>
                <a:tc>
                  <a:txBody>
                    <a:bodyPr/>
                    <a:lstStyle/>
                    <a:p>
                      <a:r>
                        <a:rPr lang="en-US" sz="1000"/>
                        <a:t>16.19 %</a:t>
                      </a:r>
                    </a:p>
                  </a:txBody>
                  <a:tcPr/>
                </a:tc>
                <a:extLst>
                  <a:ext uri="{0D108BD9-81ED-4DB2-BD59-A6C34878D82A}">
                    <a16:rowId xmlns:a16="http://schemas.microsoft.com/office/drawing/2014/main" val="1120644408"/>
                  </a:ext>
                </a:extLst>
              </a:tr>
              <a:tr h="370840">
                <a:tc>
                  <a:txBody>
                    <a:bodyPr/>
                    <a:lstStyle/>
                    <a:p>
                      <a:r>
                        <a:rPr lang="en-US" sz="1000"/>
                        <a:t>quintly</a:t>
                      </a:r>
                    </a:p>
                  </a:txBody>
                  <a:tcPr/>
                </a:tc>
                <a:tc>
                  <a:txBody>
                    <a:bodyPr/>
                    <a:lstStyle/>
                    <a:p>
                      <a:r>
                        <a:rPr lang="en-US" sz="1000"/>
                        <a:t>Romania</a:t>
                      </a:r>
                    </a:p>
                  </a:txBody>
                  <a:tcPr/>
                </a:tc>
                <a:tc>
                  <a:txBody>
                    <a:bodyPr/>
                    <a:lstStyle/>
                    <a:p>
                      <a:r>
                        <a:rPr lang="en-US" sz="1000"/>
                        <a:t>0</a:t>
                      </a:r>
                    </a:p>
                  </a:txBody>
                  <a:tcPr/>
                </a:tc>
                <a:tc>
                  <a:txBody>
                    <a:bodyPr/>
                    <a:lstStyle/>
                    <a:p>
                      <a:r>
                        <a:rPr lang="en-US" sz="1000"/>
                        <a:t>0</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19</a:t>
                      </a:r>
                    </a:p>
                  </a:txBody>
                  <a:tcPr/>
                </a:tc>
                <a:tc>
                  <a:txBody>
                    <a:bodyPr/>
                    <a:lstStyle/>
                    <a:p>
                      <a:r>
                        <a:rPr lang="en-US" sz="1000"/>
                        <a:t>2.13 %</a:t>
                      </a:r>
                    </a:p>
                  </a:txBody>
                  <a:tcPr/>
                </a:tc>
                <a:extLst>
                  <a:ext uri="{0D108BD9-81ED-4DB2-BD59-A6C34878D82A}">
                    <a16:rowId xmlns:a16="http://schemas.microsoft.com/office/drawing/2014/main" val="2672546485"/>
                  </a:ext>
                </a:extLst>
              </a:tr>
              <a:tr h="370840">
                <a:tc>
                  <a:txBody>
                    <a:bodyPr/>
                    <a:lstStyle/>
                    <a:p>
                      <a:r>
                        <a:rPr lang="en-US" sz="1000"/>
                        <a:t>quintly</a:t>
                      </a:r>
                    </a:p>
                  </a:txBody>
                  <a:tcPr/>
                </a:tc>
                <a:tc>
                  <a:txBody>
                    <a:bodyPr/>
                    <a:lstStyle/>
                    <a:p>
                      <a:r>
                        <a:rPr lang="en-US" sz="1000"/>
                        <a:t>France</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29</a:t>
                      </a:r>
                    </a:p>
                  </a:txBody>
                  <a:tcPr/>
                </a:tc>
                <a:tc>
                  <a:txBody>
                    <a:bodyPr/>
                    <a:lstStyle/>
                    <a:p>
                      <a:r>
                        <a:rPr lang="en-US" sz="1000"/>
                        <a:t>12.76 %</a:t>
                      </a:r>
                    </a:p>
                  </a:txBody>
                  <a:tcPr/>
                </a:tc>
                <a:extLst>
                  <a:ext uri="{0D108BD9-81ED-4DB2-BD59-A6C34878D82A}">
                    <a16:rowId xmlns:a16="http://schemas.microsoft.com/office/drawing/2014/main" val="382588264"/>
                  </a:ext>
                </a:extLst>
              </a:tr>
              <a:tr h="370840">
                <a:tc>
                  <a:txBody>
                    <a:bodyPr/>
                    <a:lstStyle/>
                    <a:p>
                      <a:r>
                        <a:rPr lang="en-US" sz="1000"/>
                        <a:t>quintly</a:t>
                      </a:r>
                    </a:p>
                  </a:txBody>
                  <a:tcPr/>
                </a:tc>
                <a:tc>
                  <a:txBody>
                    <a:bodyPr/>
                    <a:lstStyle/>
                    <a:p>
                      <a:r>
                        <a:rPr lang="en-US" sz="1000"/>
                        <a:t>United Kingdom</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88</a:t>
                      </a:r>
                    </a:p>
                  </a:txBody>
                  <a:tcPr/>
                </a:tc>
                <a:tc>
                  <a:txBody>
                    <a:bodyPr/>
                    <a:lstStyle/>
                    <a:p>
                      <a:r>
                        <a:rPr lang="en-US" sz="1000"/>
                        <a:t>9.38 %</a:t>
                      </a:r>
                    </a:p>
                  </a:txBody>
                  <a:tcPr/>
                </a:tc>
                <a:extLst>
                  <a:ext uri="{0D108BD9-81ED-4DB2-BD59-A6C34878D82A}">
                    <a16:rowId xmlns:a16="http://schemas.microsoft.com/office/drawing/2014/main" val="1555704291"/>
                  </a:ext>
                </a:extLst>
              </a:tr>
              <a:tr h="370840">
                <a:tc>
                  <a:txBody>
                    <a:bodyPr/>
                    <a:lstStyle/>
                    <a:p>
                      <a:r>
                        <a:rPr lang="en-US" sz="1000"/>
                        <a:t>quintly</a:t>
                      </a:r>
                    </a:p>
                  </a:txBody>
                  <a:tcPr/>
                </a:tc>
                <a:tc>
                  <a:txBody>
                    <a:bodyPr/>
                    <a:lstStyle/>
                    <a:p>
                      <a:r>
                        <a:rPr lang="en-US" sz="1000"/>
                        <a:t>Denmark</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141</a:t>
                      </a:r>
                    </a:p>
                  </a:txBody>
                  <a:tcPr/>
                </a:tc>
                <a:tc>
                  <a:txBody>
                    <a:bodyPr/>
                    <a:lstStyle/>
                    <a:p>
                      <a:r>
                        <a:rPr lang="en-US" sz="1000"/>
                        <a:t>15.84 %</a:t>
                      </a:r>
                    </a:p>
                  </a:txBody>
                  <a:tcPr/>
                </a:tc>
                <a:extLst>
                  <a:ext uri="{0D108BD9-81ED-4DB2-BD59-A6C34878D82A}">
                    <a16:rowId xmlns:a16="http://schemas.microsoft.com/office/drawing/2014/main" val="523892701"/>
                  </a:ext>
                </a:extLst>
              </a:tr>
            </a:tbl>
          </a:graphicData>
        </a:graphic>
      </p:graphicFrame>
      <p:sp>
        <p:nvSpPr>
          <p:cNvPr id="4" name="Text Placeholder 3">
            <a:extLst>
              <a:ext uri="{FF2B5EF4-FFF2-40B4-BE49-F238E27FC236}">
                <a16:creationId xmlns:a16="http://schemas.microsoft.com/office/drawing/2014/main" id="{F4AB0F41-58A6-4E2D-924D-106BB6B863A7}"/>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2541540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2F60F-802A-4B8D-BF1D-88B4D1BBA3DF}"/>
              </a:ext>
            </a:extLst>
          </p:cNvPr>
          <p:cNvSpPr>
            <a:spLocks noGrp="1"/>
          </p:cNvSpPr>
          <p:nvPr>
            <p:ph type="title"/>
          </p:nvPr>
        </p:nvSpPr>
        <p:spPr/>
        <p:txBody>
          <a:bodyPr/>
          <a:lstStyle/>
          <a:p>
            <a:r>
              <a:rPr lang="en-US"/>
              <a:t>Youtube Private Playlists Table by Channel | quintly</a:t>
            </a:r>
          </a:p>
        </p:txBody>
      </p:sp>
      <p:graphicFrame>
        <p:nvGraphicFramePr>
          <p:cNvPr id="5" name="Table Placeholder 4">
            <a:extLst>
              <a:ext uri="{FF2B5EF4-FFF2-40B4-BE49-F238E27FC236}">
                <a16:creationId xmlns:a16="http://schemas.microsoft.com/office/drawing/2014/main" id="{B4DEF26B-7BB9-4EDC-835C-EB89081F057D}"/>
              </a:ext>
            </a:extLst>
          </p:cNvPr>
          <p:cNvGraphicFramePr>
            <a:graphicFrameLocks noGrp="1"/>
          </p:cNvGraphicFramePr>
          <p:nvPr>
            <p:ph type="tbl" sz="quarter" idx="13"/>
            <p:extLst>
              <p:ext uri="{D42A27DB-BD31-4B8C-83A1-F6EECF244321}">
                <p14:modId xmlns:p14="http://schemas.microsoft.com/office/powerpoint/2010/main" val="275485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37419540"/>
                    </a:ext>
                  </a:extLst>
                </a:gridCol>
                <a:gridCol w="2468880">
                  <a:extLst>
                    <a:ext uri="{9D8B030D-6E8A-4147-A177-3AD203B41FA5}">
                      <a16:colId xmlns:a16="http://schemas.microsoft.com/office/drawing/2014/main" val="491688041"/>
                    </a:ext>
                  </a:extLst>
                </a:gridCol>
                <a:gridCol w="822960">
                  <a:extLst>
                    <a:ext uri="{9D8B030D-6E8A-4147-A177-3AD203B41FA5}">
                      <a16:colId xmlns:a16="http://schemas.microsoft.com/office/drawing/2014/main" val="2055797038"/>
                    </a:ext>
                  </a:extLst>
                </a:gridCol>
                <a:gridCol w="822960">
                  <a:extLst>
                    <a:ext uri="{9D8B030D-6E8A-4147-A177-3AD203B41FA5}">
                      <a16:colId xmlns:a16="http://schemas.microsoft.com/office/drawing/2014/main" val="759178078"/>
                    </a:ext>
                  </a:extLst>
                </a:gridCol>
                <a:gridCol w="822960">
                  <a:extLst>
                    <a:ext uri="{9D8B030D-6E8A-4147-A177-3AD203B41FA5}">
                      <a16:colId xmlns:a16="http://schemas.microsoft.com/office/drawing/2014/main" val="2788258932"/>
                    </a:ext>
                  </a:extLst>
                </a:gridCol>
                <a:gridCol w="822960">
                  <a:extLst>
                    <a:ext uri="{9D8B030D-6E8A-4147-A177-3AD203B41FA5}">
                      <a16:colId xmlns:a16="http://schemas.microsoft.com/office/drawing/2014/main" val="4211374506"/>
                    </a:ext>
                  </a:extLst>
                </a:gridCol>
                <a:gridCol w="822960">
                  <a:extLst>
                    <a:ext uri="{9D8B030D-6E8A-4147-A177-3AD203B41FA5}">
                      <a16:colId xmlns:a16="http://schemas.microsoft.com/office/drawing/2014/main" val="2937564123"/>
                    </a:ext>
                  </a:extLst>
                </a:gridCol>
                <a:gridCol w="822960">
                  <a:extLst>
                    <a:ext uri="{9D8B030D-6E8A-4147-A177-3AD203B41FA5}">
                      <a16:colId xmlns:a16="http://schemas.microsoft.com/office/drawing/2014/main" val="1407609355"/>
                    </a:ext>
                  </a:extLst>
                </a:gridCol>
              </a:tblGrid>
              <a:tr h="370840">
                <a:tc>
                  <a:txBody>
                    <a:bodyPr/>
                    <a:lstStyle/>
                    <a:p>
                      <a:r>
                        <a:rPr lang="en-US" sz="1000"/>
                        <a:t>Channel</a:t>
                      </a:r>
                    </a:p>
                  </a:txBody>
                  <a:tcPr/>
                </a:tc>
                <a:tc>
                  <a:txBody>
                    <a:bodyPr/>
                    <a:lstStyle/>
                    <a:p>
                      <a:r>
                        <a:rPr lang="en-US" sz="1000"/>
                        <a:t>Playlist</a:t>
                      </a:r>
                    </a:p>
                  </a:txBody>
                  <a:tcPr/>
                </a:tc>
                <a:tc>
                  <a:txBody>
                    <a:bodyPr/>
                    <a:lstStyle/>
                    <a:p>
                      <a:r>
                        <a:rPr lang="en-US" sz="1000"/>
                        <a:t>Views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Playlist Starts</a:t>
                      </a:r>
                    </a:p>
                  </a:txBody>
                  <a:tcPr/>
                </a:tc>
                <a:tc>
                  <a:txBody>
                    <a:bodyPr/>
                    <a:lstStyle/>
                    <a:p>
                      <a:r>
                        <a:rPr lang="en-US" sz="1000"/>
                        <a:t>Views per Playlist Start</a:t>
                      </a:r>
                    </a:p>
                  </a:txBody>
                  <a:tcPr/>
                </a:tc>
                <a:tc>
                  <a:txBody>
                    <a:bodyPr/>
                    <a:lstStyle/>
                    <a:p>
                      <a:r>
                        <a:rPr lang="en-US" sz="1000"/>
                        <a:t>Average Time in Playlist [min]</a:t>
                      </a:r>
                    </a:p>
                  </a:txBody>
                  <a:tcPr/>
                </a:tc>
                <a:extLst>
                  <a:ext uri="{0D108BD9-81ED-4DB2-BD59-A6C34878D82A}">
                    <a16:rowId xmlns:a16="http://schemas.microsoft.com/office/drawing/2014/main" val="2365874863"/>
                  </a:ext>
                </a:extLst>
              </a:tr>
              <a:tr h="370840">
                <a:tc>
                  <a:txBody>
                    <a:bodyPr/>
                    <a:lstStyle/>
                    <a:p>
                      <a:r>
                        <a:rPr lang="en-US" sz="1000"/>
                        <a:t>quintly</a:t>
                      </a:r>
                    </a:p>
                  </a:txBody>
                  <a:tcPr/>
                </a:tc>
                <a:tc>
                  <a:txBody>
                    <a:bodyPr/>
                    <a:lstStyle/>
                    <a:p>
                      <a:r>
                        <a:rPr lang="en-US" sz="1000" b="1"/>
                        <a:t>quintly - 2016-11-08 15:14:51</a:t>
                      </a:r>
                      <a:r>
                        <a:rPr lang="en-US" sz="1000"/>
                        <a:t>
 Getting started with quintly</a:t>
                      </a:r>
                    </a:p>
                  </a:txBody>
                  <a:tcPr/>
                </a:tc>
                <a:tc>
                  <a:txBody>
                    <a:bodyPr/>
                    <a:lstStyle/>
                    <a:p>
                      <a:r>
                        <a:rPr lang="en-US" sz="1000"/>
                        <a:t>6</a:t>
                      </a:r>
                    </a:p>
                  </a:txBody>
                  <a:tcPr/>
                </a:tc>
                <a:tc>
                  <a:txBody>
                    <a:bodyPr/>
                    <a:lstStyle/>
                    <a:p>
                      <a:r>
                        <a:rPr lang="en-US" sz="1000"/>
                        <a:t>4</a:t>
                      </a:r>
                    </a:p>
                  </a:txBody>
                  <a:tcPr/>
                </a:tc>
                <a:tc>
                  <a:txBody>
                    <a:bodyPr/>
                    <a:lstStyle/>
                    <a:p>
                      <a:r>
                        <a:rPr lang="en-US" sz="1000"/>
                        <a:t>53</a:t>
                      </a:r>
                    </a:p>
                  </a:txBody>
                  <a:tcPr/>
                </a:tc>
                <a:tc>
                  <a:txBody>
                    <a:bodyPr/>
                    <a:lstStyle/>
                    <a:p>
                      <a:r>
                        <a:rPr lang="en-US" sz="1000"/>
                        <a:t>4</a:t>
                      </a:r>
                    </a:p>
                  </a:txBody>
                  <a:tcPr/>
                </a:tc>
                <a:tc>
                  <a:txBody>
                    <a:bodyPr/>
                    <a:lstStyle/>
                    <a:p>
                      <a:r>
                        <a:rPr lang="en-US" sz="1000"/>
                        <a:t>1.5</a:t>
                      </a:r>
                    </a:p>
                  </a:txBody>
                  <a:tcPr/>
                </a:tc>
                <a:tc>
                  <a:txBody>
                    <a:bodyPr/>
                    <a:lstStyle/>
                    <a:p>
                      <a:r>
                        <a:rPr lang="en-US" sz="1000"/>
                        <a:t>79.25</a:t>
                      </a:r>
                    </a:p>
                  </a:txBody>
                  <a:tcPr/>
                </a:tc>
                <a:extLst>
                  <a:ext uri="{0D108BD9-81ED-4DB2-BD59-A6C34878D82A}">
                    <a16:rowId xmlns:a16="http://schemas.microsoft.com/office/drawing/2014/main" val="3432967113"/>
                  </a:ext>
                </a:extLst>
              </a:tr>
              <a:tr h="370840">
                <a:tc>
                  <a:txBody>
                    <a:bodyPr/>
                    <a:lstStyle/>
                    <a:p>
                      <a:r>
                        <a:rPr lang="en-US" sz="1000"/>
                        <a:t>quintly</a:t>
                      </a:r>
                    </a:p>
                  </a:txBody>
                  <a:tcPr/>
                </a:tc>
                <a:tc>
                  <a:txBody>
                    <a:bodyPr/>
                    <a:lstStyle/>
                    <a:p>
                      <a:r>
                        <a:rPr lang="en-US" sz="1000" b="1"/>
                        <a:t>quintly - 2015-10-05 10:50:40</a:t>
                      </a:r>
                      <a:r>
                        <a:rPr lang="en-US" sz="1000"/>
                        <a:t>
 quintly Academy</a:t>
                      </a:r>
                    </a:p>
                  </a:txBody>
                  <a:tcPr/>
                </a:tc>
                <a:tc>
                  <a:txBody>
                    <a:bodyPr/>
                    <a:lstStyle/>
                    <a:p>
                      <a:r>
                        <a:rPr lang="en-US" sz="1000"/>
                        <a:t>3</a:t>
                      </a:r>
                    </a:p>
                  </a:txBody>
                  <a:tcPr/>
                </a:tc>
                <a:tc>
                  <a:txBody>
                    <a:bodyPr/>
                    <a:lstStyle/>
                    <a:p>
                      <a:r>
                        <a:rPr lang="en-US" sz="1000"/>
                        <a:t>4</a:t>
                      </a:r>
                    </a:p>
                  </a:txBody>
                  <a:tcPr/>
                </a:tc>
                <a:tc>
                  <a:txBody>
                    <a:bodyPr/>
                    <a:lstStyle/>
                    <a:p>
                      <a:r>
                        <a:rPr lang="en-US" sz="1000"/>
                        <a:t>80</a:t>
                      </a:r>
                    </a:p>
                  </a:txBody>
                  <a:tcPr/>
                </a:tc>
                <a:tc>
                  <a:txBody>
                    <a:bodyPr/>
                    <a:lstStyle/>
                    <a:p>
                      <a:r>
                        <a:rPr lang="en-US" sz="1000"/>
                        <a:t>2</a:t>
                      </a:r>
                    </a:p>
                  </a:txBody>
                  <a:tcPr/>
                </a:tc>
                <a:tc>
                  <a:txBody>
                    <a:bodyPr/>
                    <a:lstStyle/>
                    <a:p>
                      <a:r>
                        <a:rPr lang="en-US" sz="1000"/>
                        <a:t>1.5</a:t>
                      </a:r>
                    </a:p>
                  </a:txBody>
                  <a:tcPr/>
                </a:tc>
                <a:tc>
                  <a:txBody>
                    <a:bodyPr/>
                    <a:lstStyle/>
                    <a:p>
                      <a:r>
                        <a:rPr lang="en-US" sz="1000"/>
                        <a:t>120</a:t>
                      </a:r>
                    </a:p>
                  </a:txBody>
                  <a:tcPr/>
                </a:tc>
                <a:extLst>
                  <a:ext uri="{0D108BD9-81ED-4DB2-BD59-A6C34878D82A}">
                    <a16:rowId xmlns:a16="http://schemas.microsoft.com/office/drawing/2014/main" val="1617316832"/>
                  </a:ext>
                </a:extLst>
              </a:tr>
              <a:tr h="370840">
                <a:tc>
                  <a:txBody>
                    <a:bodyPr/>
                    <a:lstStyle/>
                    <a:p>
                      <a:r>
                        <a:rPr lang="en-US" sz="1000"/>
                        <a:t>quintly</a:t>
                      </a:r>
                    </a:p>
                  </a:txBody>
                  <a:tcPr/>
                </a:tc>
                <a:tc>
                  <a:txBody>
                    <a:bodyPr/>
                    <a:lstStyle/>
                    <a:p>
                      <a:r>
                        <a:rPr lang="en-US" sz="1000" b="1"/>
                        <a:t>quintly - 2016-11-08 15:14:21</a:t>
                      </a:r>
                      <a:r>
                        <a:rPr lang="en-US" sz="1000"/>
                        <a:t>
 QQL</a:t>
                      </a:r>
                    </a:p>
                  </a:txBody>
                  <a:tcPr/>
                </a:tc>
                <a:tc>
                  <a:txBody>
                    <a:bodyPr/>
                    <a:lstStyle/>
                    <a:p>
                      <a:r>
                        <a:rPr lang="en-US" sz="1000"/>
                        <a:t>1</a:t>
                      </a:r>
                    </a:p>
                  </a:txBody>
                  <a:tcPr/>
                </a:tc>
                <a:tc>
                  <a:txBody>
                    <a:bodyPr/>
                    <a:lstStyle/>
                    <a:p>
                      <a:r>
                        <a:rPr lang="en-US" sz="1000"/>
                        <a:t>1</a:t>
                      </a:r>
                    </a:p>
                  </a:txBody>
                  <a:tcPr/>
                </a:tc>
                <a:tc>
                  <a:txBody>
                    <a:bodyPr/>
                    <a:lstStyle/>
                    <a:p>
                      <a:r>
                        <a:rPr lang="en-US" sz="1000"/>
                        <a:t>117</a:t>
                      </a:r>
                    </a:p>
                  </a:txBody>
                  <a:tcPr/>
                </a:tc>
                <a:tc>
                  <a:txBody>
                    <a:bodyPr/>
                    <a:lstStyle/>
                    <a:p>
                      <a:r>
                        <a:rPr lang="en-US" sz="1000"/>
                        <a:t>1</a:t>
                      </a:r>
                    </a:p>
                  </a:txBody>
                  <a:tcPr/>
                </a:tc>
                <a:tc>
                  <a:txBody>
                    <a:bodyPr/>
                    <a:lstStyle/>
                    <a:p>
                      <a:r>
                        <a:rPr lang="en-US" sz="1000"/>
                        <a:t>1</a:t>
                      </a:r>
                    </a:p>
                  </a:txBody>
                  <a:tcPr/>
                </a:tc>
                <a:tc>
                  <a:txBody>
                    <a:bodyPr/>
                    <a:lstStyle/>
                    <a:p>
                      <a:r>
                        <a:rPr lang="en-US" sz="1000"/>
                        <a:t>117</a:t>
                      </a:r>
                    </a:p>
                  </a:txBody>
                  <a:tcPr/>
                </a:tc>
                <a:extLst>
                  <a:ext uri="{0D108BD9-81ED-4DB2-BD59-A6C34878D82A}">
                    <a16:rowId xmlns:a16="http://schemas.microsoft.com/office/drawing/2014/main" val="895508359"/>
                  </a:ext>
                </a:extLst>
              </a:tr>
              <a:tr h="370840">
                <a:tc>
                  <a:txBody>
                    <a:bodyPr/>
                    <a:lstStyle/>
                    <a:p>
                      <a:r>
                        <a:rPr lang="en-US" sz="1000"/>
                        <a:t>quintly</a:t>
                      </a:r>
                    </a:p>
                  </a:txBody>
                  <a:tcPr/>
                </a:tc>
                <a:tc>
                  <a:txBody>
                    <a:bodyPr/>
                    <a:lstStyle/>
                    <a:p>
                      <a:r>
                        <a:rPr lang="en-US" sz="1000" b="1"/>
                        <a:t>quintly - 2016-11-08 15:12:22</a:t>
                      </a:r>
                      <a:r>
                        <a:rPr lang="en-US" sz="1000"/>
                        <a:t>
 Webinars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300027076"/>
                  </a:ext>
                </a:extLst>
              </a:tr>
              <a:tr h="370840">
                <a:tc>
                  <a:txBody>
                    <a:bodyPr/>
                    <a:lstStyle/>
                    <a:p>
                      <a:r>
                        <a:rPr lang="en-US" sz="1000"/>
                        <a:t>quintly</a:t>
                      </a:r>
                    </a:p>
                  </a:txBody>
                  <a:tcPr/>
                </a:tc>
                <a:tc>
                  <a:txBody>
                    <a:bodyPr/>
                    <a:lstStyle/>
                    <a:p>
                      <a:r>
                        <a:rPr lang="en-US" sz="1000" b="1"/>
                        <a:t>quintly - 2017-05-03 15:06:25</a:t>
                      </a:r>
                      <a:r>
                        <a:rPr lang="en-US" sz="1000"/>
                        <a:t>
 Social Media Tips with Paul</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42811786"/>
                  </a:ext>
                </a:extLst>
              </a:tr>
            </a:tbl>
          </a:graphicData>
        </a:graphic>
      </p:graphicFrame>
      <p:sp>
        <p:nvSpPr>
          <p:cNvPr id="4" name="Text Placeholder 3">
            <a:extLst>
              <a:ext uri="{FF2B5EF4-FFF2-40B4-BE49-F238E27FC236}">
                <a16:creationId xmlns:a16="http://schemas.microsoft.com/office/drawing/2014/main" id="{9E6F0574-E457-4F5A-9441-0EC433AEF632}"/>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1516204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111AC-F272-4E2D-872F-47973565A2EC}"/>
              </a:ext>
            </a:extLst>
          </p:cNvPr>
          <p:cNvSpPr>
            <a:spLocks noGrp="1"/>
          </p:cNvSpPr>
          <p:nvPr>
            <p:ph type="title"/>
          </p:nvPr>
        </p:nvSpPr>
        <p:spPr/>
        <p:txBody>
          <a:bodyPr/>
          <a:lstStyle/>
          <a:p>
            <a:r>
              <a:rPr lang="en-US"/>
              <a:t>Youtube Private Playback Locations by Channel | quintly</a:t>
            </a:r>
          </a:p>
        </p:txBody>
      </p:sp>
      <p:graphicFrame>
        <p:nvGraphicFramePr>
          <p:cNvPr id="5" name="Table Placeholder 4">
            <a:extLst>
              <a:ext uri="{FF2B5EF4-FFF2-40B4-BE49-F238E27FC236}">
                <a16:creationId xmlns:a16="http://schemas.microsoft.com/office/drawing/2014/main" id="{DA097A24-458E-47B9-BFB0-81A4AC4E68D4}"/>
              </a:ext>
            </a:extLst>
          </p:cNvPr>
          <p:cNvGraphicFramePr>
            <a:graphicFrameLocks noGrp="1"/>
          </p:cNvGraphicFramePr>
          <p:nvPr>
            <p:ph type="tbl" sz="quarter" idx="13"/>
            <p:extLst>
              <p:ext uri="{D42A27DB-BD31-4B8C-83A1-F6EECF244321}">
                <p14:modId xmlns:p14="http://schemas.microsoft.com/office/powerpoint/2010/main" val="188416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1275357"/>
                    </a:ext>
                  </a:extLst>
                </a:gridCol>
                <a:gridCol w="2057400">
                  <a:extLst>
                    <a:ext uri="{9D8B030D-6E8A-4147-A177-3AD203B41FA5}">
                      <a16:colId xmlns:a16="http://schemas.microsoft.com/office/drawing/2014/main" val="1275543253"/>
                    </a:ext>
                  </a:extLst>
                </a:gridCol>
                <a:gridCol w="2057400">
                  <a:extLst>
                    <a:ext uri="{9D8B030D-6E8A-4147-A177-3AD203B41FA5}">
                      <a16:colId xmlns:a16="http://schemas.microsoft.com/office/drawing/2014/main" val="3470392436"/>
                    </a:ext>
                  </a:extLst>
                </a:gridCol>
                <a:gridCol w="2057400">
                  <a:extLst>
                    <a:ext uri="{9D8B030D-6E8A-4147-A177-3AD203B41FA5}">
                      <a16:colId xmlns:a16="http://schemas.microsoft.com/office/drawing/2014/main" val="3433910750"/>
                    </a:ext>
                  </a:extLst>
                </a:gridCol>
              </a:tblGrid>
              <a:tr h="370840">
                <a:tc>
                  <a:txBody>
                    <a:bodyPr/>
                    <a:lstStyle/>
                    <a:p>
                      <a:r>
                        <a:rPr lang="en-US" sz="1000"/>
                        <a:t>Channel</a:t>
                      </a:r>
                    </a:p>
                  </a:txBody>
                  <a:tcPr/>
                </a:tc>
                <a:tc>
                  <a:txBody>
                    <a:bodyPr/>
                    <a:lstStyle/>
                    <a:p>
                      <a:r>
                        <a:rPr lang="en-US" sz="1000"/>
                        <a:t>Playback Location</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1078893944"/>
                  </a:ext>
                </a:extLst>
              </a:tr>
              <a:tr h="370840">
                <a:tc>
                  <a:txBody>
                    <a:bodyPr/>
                    <a:lstStyle/>
                    <a:p>
                      <a:r>
                        <a:rPr lang="en-US" sz="1000"/>
                        <a:t>quintly</a:t>
                      </a:r>
                    </a:p>
                  </a:txBody>
                  <a:tcPr/>
                </a:tc>
                <a:tc>
                  <a:txBody>
                    <a:bodyPr/>
                    <a:lstStyle/>
                    <a:p>
                      <a:r>
                        <a:rPr lang="en-US" sz="1000"/>
                        <a:t>YouTube watch page</a:t>
                      </a:r>
                    </a:p>
                  </a:txBody>
                  <a:tcPr/>
                </a:tc>
                <a:tc>
                  <a:txBody>
                    <a:bodyPr/>
                    <a:lstStyle/>
                    <a:p>
                      <a:r>
                        <a:rPr lang="en-US" sz="1000"/>
                        <a:t>19250</a:t>
                      </a:r>
                    </a:p>
                  </a:txBody>
                  <a:tcPr/>
                </a:tc>
                <a:tc>
                  <a:txBody>
                    <a:bodyPr/>
                    <a:lstStyle/>
                    <a:p>
                      <a:r>
                        <a:rPr lang="en-US" sz="1000"/>
                        <a:t>69567</a:t>
                      </a:r>
                    </a:p>
                  </a:txBody>
                  <a:tcPr/>
                </a:tc>
                <a:extLst>
                  <a:ext uri="{0D108BD9-81ED-4DB2-BD59-A6C34878D82A}">
                    <a16:rowId xmlns:a16="http://schemas.microsoft.com/office/drawing/2014/main" val="327883367"/>
                  </a:ext>
                </a:extLst>
              </a:tr>
              <a:tr h="370840">
                <a:tc>
                  <a:txBody>
                    <a:bodyPr/>
                    <a:lstStyle/>
                    <a:p>
                      <a:r>
                        <a:rPr lang="en-US" sz="1000"/>
                        <a:t>quintly</a:t>
                      </a:r>
                    </a:p>
                  </a:txBody>
                  <a:tcPr/>
                </a:tc>
                <a:tc>
                  <a:txBody>
                    <a:bodyPr/>
                    <a:lstStyle/>
                    <a:p>
                      <a:r>
                        <a:rPr lang="en-US" sz="1000"/>
                        <a:t>Embedded in external websites and apps</a:t>
                      </a:r>
                    </a:p>
                  </a:txBody>
                  <a:tcPr/>
                </a:tc>
                <a:tc>
                  <a:txBody>
                    <a:bodyPr/>
                    <a:lstStyle/>
                    <a:p>
                      <a:r>
                        <a:rPr lang="en-US" sz="1000"/>
                        <a:t>5033</a:t>
                      </a:r>
                    </a:p>
                  </a:txBody>
                  <a:tcPr/>
                </a:tc>
                <a:tc>
                  <a:txBody>
                    <a:bodyPr/>
                    <a:lstStyle/>
                    <a:p>
                      <a:r>
                        <a:rPr lang="en-US" sz="1000"/>
                        <a:t>8310</a:t>
                      </a:r>
                    </a:p>
                  </a:txBody>
                  <a:tcPr/>
                </a:tc>
                <a:extLst>
                  <a:ext uri="{0D108BD9-81ED-4DB2-BD59-A6C34878D82A}">
                    <a16:rowId xmlns:a16="http://schemas.microsoft.com/office/drawing/2014/main" val="134554754"/>
                  </a:ext>
                </a:extLst>
              </a:tr>
              <a:tr h="370840">
                <a:tc>
                  <a:txBody>
                    <a:bodyPr/>
                    <a:lstStyle/>
                    <a:p>
                      <a:r>
                        <a:rPr lang="en-US" sz="1000"/>
                        <a:t>quintly</a:t>
                      </a:r>
                    </a:p>
                  </a:txBody>
                  <a:tcPr/>
                </a:tc>
                <a:tc>
                  <a:txBody>
                    <a:bodyPr/>
                    <a:lstStyle/>
                    <a:p>
                      <a:r>
                        <a:rPr lang="en-US" sz="1000"/>
                        <a:t>YouTube channel page</a:t>
                      </a:r>
                    </a:p>
                  </a:txBody>
                  <a:tcPr/>
                </a:tc>
                <a:tc>
                  <a:txBody>
                    <a:bodyPr/>
                    <a:lstStyle/>
                    <a:p>
                      <a:r>
                        <a:rPr lang="en-US" sz="1000"/>
                        <a:t>447</a:t>
                      </a:r>
                    </a:p>
                  </a:txBody>
                  <a:tcPr/>
                </a:tc>
                <a:tc>
                  <a:txBody>
                    <a:bodyPr/>
                    <a:lstStyle/>
                    <a:p>
                      <a:r>
                        <a:rPr lang="en-US" sz="1000"/>
                        <a:t>225</a:t>
                      </a:r>
                    </a:p>
                  </a:txBody>
                  <a:tcPr/>
                </a:tc>
                <a:extLst>
                  <a:ext uri="{0D108BD9-81ED-4DB2-BD59-A6C34878D82A}">
                    <a16:rowId xmlns:a16="http://schemas.microsoft.com/office/drawing/2014/main" val="130021631"/>
                  </a:ext>
                </a:extLst>
              </a:tr>
              <a:tr h="370840">
                <a:tc>
                  <a:txBody>
                    <a:bodyPr/>
                    <a:lstStyle/>
                    <a:p>
                      <a:r>
                        <a:rPr lang="en-US" sz="1000"/>
                        <a:t>quintly</a:t>
                      </a:r>
                    </a:p>
                  </a:txBody>
                  <a:tcPr/>
                </a:tc>
                <a:tc>
                  <a:txBody>
                    <a:bodyPr/>
                    <a:lstStyle/>
                    <a:p>
                      <a:r>
                        <a:rPr lang="en-US" sz="1000"/>
                        <a:t>Browse features</a:t>
                      </a:r>
                    </a:p>
                  </a:txBody>
                  <a:tcPr/>
                </a:tc>
                <a:tc>
                  <a:txBody>
                    <a:bodyPr/>
                    <a:lstStyle/>
                    <a:p>
                      <a:r>
                        <a:rPr lang="en-US" sz="1000"/>
                        <a:t>31</a:t>
                      </a:r>
                    </a:p>
                  </a:txBody>
                  <a:tcPr/>
                </a:tc>
                <a:tc>
                  <a:txBody>
                    <a:bodyPr/>
                    <a:lstStyle/>
                    <a:p>
                      <a:r>
                        <a:rPr lang="en-US" sz="1000"/>
                        <a:t>3</a:t>
                      </a:r>
                    </a:p>
                  </a:txBody>
                  <a:tcPr/>
                </a:tc>
                <a:extLst>
                  <a:ext uri="{0D108BD9-81ED-4DB2-BD59-A6C34878D82A}">
                    <a16:rowId xmlns:a16="http://schemas.microsoft.com/office/drawing/2014/main" val="3451968698"/>
                  </a:ext>
                </a:extLst>
              </a:tr>
              <a:tr h="370840">
                <a:tc>
                  <a:txBody>
                    <a:bodyPr/>
                    <a:lstStyle/>
                    <a:p>
                      <a:r>
                        <a:rPr lang="en-US" sz="1000"/>
                        <a:t>quintly</a:t>
                      </a:r>
                    </a:p>
                  </a:txBody>
                  <a:tcPr/>
                </a:tc>
                <a:tc>
                  <a:txBody>
                    <a:bodyPr/>
                    <a:lstStyle/>
                    <a:p>
                      <a:r>
                        <a:rPr lang="en-US" sz="1000"/>
                        <a:t>YouTube other</a:t>
                      </a:r>
                    </a:p>
                  </a:txBody>
                  <a:tcPr/>
                </a:tc>
                <a:tc>
                  <a:txBody>
                    <a:bodyPr/>
                    <a:lstStyle/>
                    <a:p>
                      <a:r>
                        <a:rPr lang="en-US" sz="1000"/>
                        <a:t>3</a:t>
                      </a:r>
                    </a:p>
                  </a:txBody>
                  <a:tcPr/>
                </a:tc>
                <a:tc>
                  <a:txBody>
                    <a:bodyPr/>
                    <a:lstStyle/>
                    <a:p>
                      <a:r>
                        <a:rPr lang="en-US" sz="1000"/>
                        <a:t>60</a:t>
                      </a:r>
                    </a:p>
                  </a:txBody>
                  <a:tcPr/>
                </a:tc>
                <a:extLst>
                  <a:ext uri="{0D108BD9-81ED-4DB2-BD59-A6C34878D82A}">
                    <a16:rowId xmlns:a16="http://schemas.microsoft.com/office/drawing/2014/main" val="1409612162"/>
                  </a:ext>
                </a:extLst>
              </a:tr>
            </a:tbl>
          </a:graphicData>
        </a:graphic>
      </p:graphicFrame>
      <p:sp>
        <p:nvSpPr>
          <p:cNvPr id="4" name="Text Placeholder 3">
            <a:extLst>
              <a:ext uri="{FF2B5EF4-FFF2-40B4-BE49-F238E27FC236}">
                <a16:creationId xmlns:a16="http://schemas.microsoft.com/office/drawing/2014/main" id="{FBA9E444-DECC-45A2-8931-1B1E2B5CDFBC}"/>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2428861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C93CE-F54E-46DE-8718-BB51C012EDC8}"/>
              </a:ext>
            </a:extLst>
          </p:cNvPr>
          <p:cNvSpPr>
            <a:spLocks noGrp="1"/>
          </p:cNvSpPr>
          <p:nvPr>
            <p:ph type="title"/>
          </p:nvPr>
        </p:nvSpPr>
        <p:spPr/>
        <p:txBody>
          <a:bodyPr/>
          <a:lstStyle/>
          <a:p>
            <a:r>
              <a:rPr lang="en-US"/>
              <a:t>Youtube Channel Views Subscriber Status Breakdown Over Time | quintly</a:t>
            </a:r>
          </a:p>
        </p:txBody>
      </p:sp>
      <p:graphicFrame>
        <p:nvGraphicFramePr>
          <p:cNvPr id="6" name="Chart Placeholder 5">
            <a:extLst>
              <a:ext uri="{FF2B5EF4-FFF2-40B4-BE49-F238E27FC236}">
                <a16:creationId xmlns:a16="http://schemas.microsoft.com/office/drawing/2014/main" id="{2F2D15AD-5217-4C05-97DA-A48050FF3F7C}"/>
              </a:ext>
            </a:extLst>
          </p:cNvPr>
          <p:cNvGraphicFramePr>
            <a:graphicFrameLocks noGrp="1"/>
          </p:cNvGraphicFramePr>
          <p:nvPr>
            <p:ph type="chart" sz="quarter" idx="13"/>
            <p:extLst>
              <p:ext uri="{D42A27DB-BD31-4B8C-83A1-F6EECF244321}">
                <p14:modId xmlns:p14="http://schemas.microsoft.com/office/powerpoint/2010/main" val="3195501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5CC53-97A9-46CB-A239-621652F6AF2B}"/>
              </a:ext>
            </a:extLst>
          </p:cNvPr>
          <p:cNvSpPr>
            <a:spLocks noGrp="1"/>
          </p:cNvSpPr>
          <p:nvPr>
            <p:ph type="body" sz="quarter" idx="14"/>
          </p:nvPr>
        </p:nvSpPr>
        <p:spPr/>
        <p:txBody>
          <a:bodyPr/>
          <a:lstStyle/>
          <a:p>
            <a:r>
              <a:rPr lang="en-US"/>
              <a:t>01/01/2018 - 09/25/2022</a:t>
            </a:r>
          </a:p>
        </p:txBody>
      </p:sp>
      <p:sp>
        <p:nvSpPr>
          <p:cNvPr id="5" name="Footer Placeholder 4">
            <a:extLst>
              <a:ext uri="{FF2B5EF4-FFF2-40B4-BE49-F238E27FC236}">
                <a16:creationId xmlns:a16="http://schemas.microsoft.com/office/drawing/2014/main" id="{04F5ED36-D859-4CC1-AF4E-7BD9BAD5DD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814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D0AD5-8301-4DAE-B1C2-B8D79BA4FCA4}"/>
              </a:ext>
            </a:extLst>
          </p:cNvPr>
          <p:cNvSpPr>
            <a:spLocks noGrp="1"/>
          </p:cNvSpPr>
          <p:nvPr>
            <p:ph type="title"/>
          </p:nvPr>
        </p:nvSpPr>
        <p:spPr/>
        <p:txBody>
          <a:bodyPr/>
          <a:lstStyle/>
          <a:p>
            <a:r>
              <a:rPr lang="en-US"/>
              <a:t>Youtube Views Age Distribution | quintly</a:t>
            </a:r>
          </a:p>
        </p:txBody>
      </p:sp>
      <p:graphicFrame>
        <p:nvGraphicFramePr>
          <p:cNvPr id="6" name="Chart Placeholder 5">
            <a:extLst>
              <a:ext uri="{FF2B5EF4-FFF2-40B4-BE49-F238E27FC236}">
                <a16:creationId xmlns:a16="http://schemas.microsoft.com/office/drawing/2014/main" id="{DC1C2682-4A85-4194-A7BB-A1AC6BDE0E05}"/>
              </a:ext>
            </a:extLst>
          </p:cNvPr>
          <p:cNvGraphicFramePr>
            <a:graphicFrameLocks noGrp="1"/>
          </p:cNvGraphicFramePr>
          <p:nvPr>
            <p:ph type="chart" sz="quarter" idx="13"/>
            <p:extLst>
              <p:ext uri="{D42A27DB-BD31-4B8C-83A1-F6EECF244321}">
                <p14:modId xmlns:p14="http://schemas.microsoft.com/office/powerpoint/2010/main" val="2938346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A3DA6-A809-4068-A3C4-63E89447DC0F}"/>
              </a:ext>
            </a:extLst>
          </p:cNvPr>
          <p:cNvSpPr>
            <a:spLocks noGrp="1"/>
          </p:cNvSpPr>
          <p:nvPr>
            <p:ph type="body" sz="quarter" idx="14"/>
          </p:nvPr>
        </p:nvSpPr>
        <p:spPr/>
        <p:txBody>
          <a:bodyPr/>
          <a:lstStyle/>
          <a:p>
            <a:r>
              <a:rPr lang="en-US"/>
              <a:t>01/03/2018 - 09/21/2022</a:t>
            </a:r>
          </a:p>
        </p:txBody>
      </p:sp>
      <p:sp>
        <p:nvSpPr>
          <p:cNvPr id="5" name="Footer Placeholder 4">
            <a:extLst>
              <a:ext uri="{FF2B5EF4-FFF2-40B4-BE49-F238E27FC236}">
                <a16:creationId xmlns:a16="http://schemas.microsoft.com/office/drawing/2014/main" id="{5722D118-A488-4C85-A356-A79894A35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2205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B2F6-0A09-4459-BAB1-AA083737BA5F}"/>
              </a:ext>
            </a:extLst>
          </p:cNvPr>
          <p:cNvSpPr>
            <a:spLocks noGrp="1"/>
          </p:cNvSpPr>
          <p:nvPr>
            <p:ph type="title"/>
          </p:nvPr>
        </p:nvSpPr>
        <p:spPr/>
        <p:txBody>
          <a:bodyPr/>
          <a:lstStyle/>
          <a:p>
            <a:r>
              <a:rPr lang="en-US"/>
              <a:t>Youtube Channel Views Live Broadcast Breakdown Over Time | quintly</a:t>
            </a:r>
          </a:p>
        </p:txBody>
      </p:sp>
      <p:graphicFrame>
        <p:nvGraphicFramePr>
          <p:cNvPr id="6" name="Chart Placeholder 5">
            <a:extLst>
              <a:ext uri="{FF2B5EF4-FFF2-40B4-BE49-F238E27FC236}">
                <a16:creationId xmlns:a16="http://schemas.microsoft.com/office/drawing/2014/main" id="{B5D7E6FE-8BEB-4010-AE51-237FA0DE3FBA}"/>
              </a:ext>
            </a:extLst>
          </p:cNvPr>
          <p:cNvGraphicFramePr>
            <a:graphicFrameLocks noGrp="1"/>
          </p:cNvGraphicFramePr>
          <p:nvPr>
            <p:ph type="chart" sz="quarter" idx="13"/>
            <p:extLst>
              <p:ext uri="{D42A27DB-BD31-4B8C-83A1-F6EECF244321}">
                <p14:modId xmlns:p14="http://schemas.microsoft.com/office/powerpoint/2010/main" val="524386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815B7-C169-422A-A0CD-EE9B46FA1E69}"/>
              </a:ext>
            </a:extLst>
          </p:cNvPr>
          <p:cNvSpPr>
            <a:spLocks noGrp="1"/>
          </p:cNvSpPr>
          <p:nvPr>
            <p:ph type="body" sz="quarter" idx="14"/>
          </p:nvPr>
        </p:nvSpPr>
        <p:spPr/>
        <p:txBody>
          <a:bodyPr/>
          <a:lstStyle/>
          <a:p>
            <a:r>
              <a:rPr lang="en-US"/>
              <a:t>01/01/2018 - 09/25/2022</a:t>
            </a:r>
          </a:p>
        </p:txBody>
      </p:sp>
      <p:sp>
        <p:nvSpPr>
          <p:cNvPr id="5" name="Footer Placeholder 4">
            <a:extLst>
              <a:ext uri="{FF2B5EF4-FFF2-40B4-BE49-F238E27FC236}">
                <a16:creationId xmlns:a16="http://schemas.microsoft.com/office/drawing/2014/main" id="{7229DEC2-096E-4333-8E02-E9E72C1F6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524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7B01-F424-451E-BE46-1C25A3652C67}"/>
              </a:ext>
            </a:extLst>
          </p:cNvPr>
          <p:cNvSpPr>
            <a:spLocks noGrp="1"/>
          </p:cNvSpPr>
          <p:nvPr>
            <p:ph type="title"/>
          </p:nvPr>
        </p:nvSpPr>
        <p:spPr/>
        <p:txBody>
          <a:bodyPr/>
          <a:lstStyle/>
          <a:p>
            <a:r>
              <a:rPr lang="en-US"/>
              <a:t>Youtube Top 10 Videos Red Views Over Time | quintly</a:t>
            </a:r>
          </a:p>
        </p:txBody>
      </p:sp>
      <p:graphicFrame>
        <p:nvGraphicFramePr>
          <p:cNvPr id="6" name="Chart Placeholder 5">
            <a:extLst>
              <a:ext uri="{FF2B5EF4-FFF2-40B4-BE49-F238E27FC236}">
                <a16:creationId xmlns:a16="http://schemas.microsoft.com/office/drawing/2014/main" id="{93BA917D-3960-4579-8CAC-40BE7C8033F9}"/>
              </a:ext>
            </a:extLst>
          </p:cNvPr>
          <p:cNvGraphicFramePr>
            <a:graphicFrameLocks noGrp="1"/>
          </p:cNvGraphicFramePr>
          <p:nvPr>
            <p:ph type="chart" sz="quarter" idx="13"/>
            <p:extLst>
              <p:ext uri="{D42A27DB-BD31-4B8C-83A1-F6EECF244321}">
                <p14:modId xmlns:p14="http://schemas.microsoft.com/office/powerpoint/2010/main" val="116445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B74A85-429B-47F0-B7EF-C2B3265557B5}"/>
              </a:ext>
            </a:extLst>
          </p:cNvPr>
          <p:cNvSpPr>
            <a:spLocks noGrp="1"/>
          </p:cNvSpPr>
          <p:nvPr>
            <p:ph type="body" sz="quarter" idx="14"/>
          </p:nvPr>
        </p:nvSpPr>
        <p:spPr/>
        <p:txBody>
          <a:bodyPr/>
          <a:lstStyle/>
          <a:p>
            <a:r>
              <a:rPr lang="en-US"/>
              <a:t>01/01/2018 - 09/25/2022</a:t>
            </a:r>
          </a:p>
        </p:txBody>
      </p:sp>
      <p:sp>
        <p:nvSpPr>
          <p:cNvPr id="5" name="Footer Placeholder 4">
            <a:extLst>
              <a:ext uri="{FF2B5EF4-FFF2-40B4-BE49-F238E27FC236}">
                <a16:creationId xmlns:a16="http://schemas.microsoft.com/office/drawing/2014/main" id="{9D9CFD36-BE37-4BB3-BB97-366DC35726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8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E8C4E-61B1-4E31-A6EA-4D65D1111F2A}"/>
              </a:ext>
            </a:extLst>
          </p:cNvPr>
          <p:cNvSpPr>
            <a:spLocks noGrp="1"/>
          </p:cNvSpPr>
          <p:nvPr>
            <p:ph type="title"/>
          </p:nvPr>
        </p:nvSpPr>
        <p:spPr/>
        <p:txBody>
          <a:bodyPr/>
          <a:lstStyle/>
          <a:p>
            <a:r>
              <a:rPr lang="en-US"/>
              <a:t>Youtube Private Traffic Sources Breakdown | quintly</a:t>
            </a:r>
          </a:p>
        </p:txBody>
      </p:sp>
      <p:graphicFrame>
        <p:nvGraphicFramePr>
          <p:cNvPr id="5" name="Table Placeholder 4">
            <a:extLst>
              <a:ext uri="{FF2B5EF4-FFF2-40B4-BE49-F238E27FC236}">
                <a16:creationId xmlns:a16="http://schemas.microsoft.com/office/drawing/2014/main" id="{D009163B-BF13-4284-A5EE-E040350E78C9}"/>
              </a:ext>
            </a:extLst>
          </p:cNvPr>
          <p:cNvGraphicFramePr>
            <a:graphicFrameLocks noGrp="1"/>
          </p:cNvGraphicFramePr>
          <p:nvPr>
            <p:ph type="tbl" sz="quarter" idx="13"/>
            <p:extLst>
              <p:ext uri="{D42A27DB-BD31-4B8C-83A1-F6EECF244321}">
                <p14:modId xmlns:p14="http://schemas.microsoft.com/office/powerpoint/2010/main" val="205195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5179307"/>
                    </a:ext>
                  </a:extLst>
                </a:gridCol>
                <a:gridCol w="2057400">
                  <a:extLst>
                    <a:ext uri="{9D8B030D-6E8A-4147-A177-3AD203B41FA5}">
                      <a16:colId xmlns:a16="http://schemas.microsoft.com/office/drawing/2014/main" val="705495786"/>
                    </a:ext>
                  </a:extLst>
                </a:gridCol>
                <a:gridCol w="2057400">
                  <a:extLst>
                    <a:ext uri="{9D8B030D-6E8A-4147-A177-3AD203B41FA5}">
                      <a16:colId xmlns:a16="http://schemas.microsoft.com/office/drawing/2014/main" val="3039486681"/>
                    </a:ext>
                  </a:extLst>
                </a:gridCol>
                <a:gridCol w="2057400">
                  <a:extLst>
                    <a:ext uri="{9D8B030D-6E8A-4147-A177-3AD203B41FA5}">
                      <a16:colId xmlns:a16="http://schemas.microsoft.com/office/drawing/2014/main" val="3828163662"/>
                    </a:ext>
                  </a:extLst>
                </a:gridCol>
              </a:tblGrid>
              <a:tr h="370840">
                <a:tc>
                  <a:txBody>
                    <a:bodyPr/>
                    <a:lstStyle/>
                    <a:p>
                      <a:r>
                        <a:rPr lang="en-US" sz="1000"/>
                        <a:t>Channel</a:t>
                      </a:r>
                    </a:p>
                  </a:txBody>
                  <a:tcPr/>
                </a:tc>
                <a:tc>
                  <a:txBody>
                    <a:bodyPr/>
                    <a:lstStyle/>
                    <a:p>
                      <a:r>
                        <a:rPr lang="en-US" sz="1000"/>
                        <a:t>Traffic Source</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1612066009"/>
                  </a:ext>
                </a:extLst>
              </a:tr>
              <a:tr h="370840">
                <a:tc>
                  <a:txBody>
                    <a:bodyPr/>
                    <a:lstStyle/>
                    <a:p>
                      <a:r>
                        <a:rPr lang="en-US" sz="1000"/>
                        <a:t>quintly</a:t>
                      </a:r>
                    </a:p>
                  </a:txBody>
                  <a:tcPr/>
                </a:tc>
                <a:tc>
                  <a:txBody>
                    <a:bodyPr/>
                    <a:lstStyle/>
                    <a:p>
                      <a:r>
                        <a:rPr lang="en-US" sz="1000"/>
                        <a:t>External</a:t>
                      </a:r>
                    </a:p>
                  </a:txBody>
                  <a:tcPr/>
                </a:tc>
                <a:tc>
                  <a:txBody>
                    <a:bodyPr/>
                    <a:lstStyle/>
                    <a:p>
                      <a:r>
                        <a:rPr lang="en-US" sz="1000"/>
                        <a:t>7753</a:t>
                      </a:r>
                    </a:p>
                  </a:txBody>
                  <a:tcPr/>
                </a:tc>
                <a:tc>
                  <a:txBody>
                    <a:bodyPr/>
                    <a:lstStyle/>
                    <a:p>
                      <a:r>
                        <a:rPr lang="en-US" sz="1000"/>
                        <a:t>13779</a:t>
                      </a:r>
                    </a:p>
                  </a:txBody>
                  <a:tcPr/>
                </a:tc>
                <a:extLst>
                  <a:ext uri="{0D108BD9-81ED-4DB2-BD59-A6C34878D82A}">
                    <a16:rowId xmlns:a16="http://schemas.microsoft.com/office/drawing/2014/main" val="3750064168"/>
                  </a:ext>
                </a:extLst>
              </a:tr>
              <a:tr h="370840">
                <a:tc>
                  <a:txBody>
                    <a:bodyPr/>
                    <a:lstStyle/>
                    <a:p>
                      <a:r>
                        <a:rPr lang="en-US" sz="1000"/>
                        <a:t>quintly</a:t>
                      </a:r>
                    </a:p>
                  </a:txBody>
                  <a:tcPr/>
                </a:tc>
                <a:tc>
                  <a:txBody>
                    <a:bodyPr/>
                    <a:lstStyle/>
                    <a:p>
                      <a:r>
                        <a:rPr lang="en-US" sz="1000"/>
                        <a:t>YouTube search</a:t>
                      </a:r>
                    </a:p>
                  </a:txBody>
                  <a:tcPr/>
                </a:tc>
                <a:tc>
                  <a:txBody>
                    <a:bodyPr/>
                    <a:lstStyle/>
                    <a:p>
                      <a:r>
                        <a:rPr lang="en-US" sz="1000"/>
                        <a:t>4759</a:t>
                      </a:r>
                    </a:p>
                  </a:txBody>
                  <a:tcPr/>
                </a:tc>
                <a:tc>
                  <a:txBody>
                    <a:bodyPr/>
                    <a:lstStyle/>
                    <a:p>
                      <a:r>
                        <a:rPr lang="en-US" sz="1000"/>
                        <a:t>15791</a:t>
                      </a:r>
                    </a:p>
                  </a:txBody>
                  <a:tcPr/>
                </a:tc>
                <a:extLst>
                  <a:ext uri="{0D108BD9-81ED-4DB2-BD59-A6C34878D82A}">
                    <a16:rowId xmlns:a16="http://schemas.microsoft.com/office/drawing/2014/main" val="903741245"/>
                  </a:ext>
                </a:extLst>
              </a:tr>
              <a:tr h="370840">
                <a:tc>
                  <a:txBody>
                    <a:bodyPr/>
                    <a:lstStyle/>
                    <a:p>
                      <a:r>
                        <a:rPr lang="en-US" sz="1000"/>
                        <a:t>quintly</a:t>
                      </a:r>
                    </a:p>
                  </a:txBody>
                  <a:tcPr/>
                </a:tc>
                <a:tc>
                  <a:txBody>
                    <a:bodyPr/>
                    <a:lstStyle/>
                    <a:p>
                      <a:r>
                        <a:rPr lang="en-US" sz="1000"/>
                        <a:t>Direct or unknown</a:t>
                      </a:r>
                    </a:p>
                  </a:txBody>
                  <a:tcPr/>
                </a:tc>
                <a:tc>
                  <a:txBody>
                    <a:bodyPr/>
                    <a:lstStyle/>
                    <a:p>
                      <a:r>
                        <a:rPr lang="en-US" sz="1000"/>
                        <a:t>4293</a:t>
                      </a:r>
                    </a:p>
                  </a:txBody>
                  <a:tcPr/>
                </a:tc>
                <a:tc>
                  <a:txBody>
                    <a:bodyPr/>
                    <a:lstStyle/>
                    <a:p>
                      <a:r>
                        <a:rPr lang="en-US" sz="1000"/>
                        <a:t>11252</a:t>
                      </a:r>
                    </a:p>
                  </a:txBody>
                  <a:tcPr/>
                </a:tc>
                <a:extLst>
                  <a:ext uri="{0D108BD9-81ED-4DB2-BD59-A6C34878D82A}">
                    <a16:rowId xmlns:a16="http://schemas.microsoft.com/office/drawing/2014/main" val="2287612518"/>
                  </a:ext>
                </a:extLst>
              </a:tr>
              <a:tr h="370840">
                <a:tc>
                  <a:txBody>
                    <a:bodyPr/>
                    <a:lstStyle/>
                    <a:p>
                      <a:r>
                        <a:rPr lang="en-US" sz="1000"/>
                        <a:t>quintly</a:t>
                      </a:r>
                    </a:p>
                  </a:txBody>
                  <a:tcPr/>
                </a:tc>
                <a:tc>
                  <a:txBody>
                    <a:bodyPr/>
                    <a:lstStyle/>
                    <a:p>
                      <a:r>
                        <a:rPr lang="en-US" sz="1000"/>
                        <a:t>Suggested videos</a:t>
                      </a:r>
                    </a:p>
                  </a:txBody>
                  <a:tcPr/>
                </a:tc>
                <a:tc>
                  <a:txBody>
                    <a:bodyPr/>
                    <a:lstStyle/>
                    <a:p>
                      <a:r>
                        <a:rPr lang="en-US" sz="1000"/>
                        <a:t>3848</a:t>
                      </a:r>
                    </a:p>
                  </a:txBody>
                  <a:tcPr/>
                </a:tc>
                <a:tc>
                  <a:txBody>
                    <a:bodyPr/>
                    <a:lstStyle/>
                    <a:p>
                      <a:r>
                        <a:rPr lang="en-US" sz="1000"/>
                        <a:t>27629</a:t>
                      </a:r>
                    </a:p>
                  </a:txBody>
                  <a:tcPr/>
                </a:tc>
                <a:extLst>
                  <a:ext uri="{0D108BD9-81ED-4DB2-BD59-A6C34878D82A}">
                    <a16:rowId xmlns:a16="http://schemas.microsoft.com/office/drawing/2014/main" val="192078903"/>
                  </a:ext>
                </a:extLst>
              </a:tr>
              <a:tr h="370840">
                <a:tc>
                  <a:txBody>
                    <a:bodyPr/>
                    <a:lstStyle/>
                    <a:p>
                      <a:r>
                        <a:rPr lang="en-US" sz="1000"/>
                        <a:t>quintly</a:t>
                      </a:r>
                    </a:p>
                  </a:txBody>
                  <a:tcPr/>
                </a:tc>
                <a:tc>
                  <a:txBody>
                    <a:bodyPr/>
                    <a:lstStyle/>
                    <a:p>
                      <a:r>
                        <a:rPr lang="en-US" sz="1000"/>
                        <a:t>Channel pages</a:t>
                      </a:r>
                    </a:p>
                  </a:txBody>
                  <a:tcPr/>
                </a:tc>
                <a:tc>
                  <a:txBody>
                    <a:bodyPr/>
                    <a:lstStyle/>
                    <a:p>
                      <a:r>
                        <a:rPr lang="en-US" sz="1000"/>
                        <a:t>2233</a:t>
                      </a:r>
                    </a:p>
                  </a:txBody>
                  <a:tcPr/>
                </a:tc>
                <a:tc>
                  <a:txBody>
                    <a:bodyPr/>
                    <a:lstStyle/>
                    <a:p>
                      <a:r>
                        <a:rPr lang="en-US" sz="1000"/>
                        <a:t>2718</a:t>
                      </a:r>
                    </a:p>
                  </a:txBody>
                  <a:tcPr/>
                </a:tc>
                <a:extLst>
                  <a:ext uri="{0D108BD9-81ED-4DB2-BD59-A6C34878D82A}">
                    <a16:rowId xmlns:a16="http://schemas.microsoft.com/office/drawing/2014/main" val="78868639"/>
                  </a:ext>
                </a:extLst>
              </a:tr>
              <a:tr h="370840">
                <a:tc>
                  <a:txBody>
                    <a:bodyPr/>
                    <a:lstStyle/>
                    <a:p>
                      <a:r>
                        <a:rPr lang="en-US" sz="1000"/>
                        <a:t>quintly</a:t>
                      </a:r>
                    </a:p>
                  </a:txBody>
                  <a:tcPr/>
                </a:tc>
                <a:tc>
                  <a:txBody>
                    <a:bodyPr/>
                    <a:lstStyle/>
                    <a:p>
                      <a:r>
                        <a:rPr lang="en-US" sz="1000"/>
                        <a:t>Other YouTube features</a:t>
                      </a:r>
                    </a:p>
                  </a:txBody>
                  <a:tcPr/>
                </a:tc>
                <a:tc>
                  <a:txBody>
                    <a:bodyPr/>
                    <a:lstStyle/>
                    <a:p>
                      <a:r>
                        <a:rPr lang="en-US" sz="1000"/>
                        <a:t>1259</a:t>
                      </a:r>
                    </a:p>
                  </a:txBody>
                  <a:tcPr/>
                </a:tc>
                <a:tc>
                  <a:txBody>
                    <a:bodyPr/>
                    <a:lstStyle/>
                    <a:p>
                      <a:r>
                        <a:rPr lang="en-US" sz="1000"/>
                        <a:t>3240</a:t>
                      </a:r>
                    </a:p>
                  </a:txBody>
                  <a:tcPr/>
                </a:tc>
                <a:extLst>
                  <a:ext uri="{0D108BD9-81ED-4DB2-BD59-A6C34878D82A}">
                    <a16:rowId xmlns:a16="http://schemas.microsoft.com/office/drawing/2014/main" val="4139449331"/>
                  </a:ext>
                </a:extLst>
              </a:tr>
              <a:tr h="370840">
                <a:tc>
                  <a:txBody>
                    <a:bodyPr/>
                    <a:lstStyle/>
                    <a:p>
                      <a:r>
                        <a:rPr lang="en-US" sz="1000"/>
                        <a:t>quintly</a:t>
                      </a:r>
                    </a:p>
                  </a:txBody>
                  <a:tcPr/>
                </a:tc>
                <a:tc>
                  <a:txBody>
                    <a:bodyPr/>
                    <a:lstStyle/>
                    <a:p>
                      <a:r>
                        <a:rPr lang="en-US" sz="1000"/>
                        <a:t>YouTube Guide</a:t>
                      </a:r>
                    </a:p>
                  </a:txBody>
                  <a:tcPr/>
                </a:tc>
                <a:tc>
                  <a:txBody>
                    <a:bodyPr/>
                    <a:lstStyle/>
                    <a:p>
                      <a:r>
                        <a:rPr lang="en-US" sz="1000"/>
                        <a:t>339</a:t>
                      </a:r>
                    </a:p>
                  </a:txBody>
                  <a:tcPr/>
                </a:tc>
                <a:tc>
                  <a:txBody>
                    <a:bodyPr/>
                    <a:lstStyle/>
                    <a:p>
                      <a:r>
                        <a:rPr lang="en-US" sz="1000"/>
                        <a:t>1257</a:t>
                      </a:r>
                    </a:p>
                  </a:txBody>
                  <a:tcPr/>
                </a:tc>
                <a:extLst>
                  <a:ext uri="{0D108BD9-81ED-4DB2-BD59-A6C34878D82A}">
                    <a16:rowId xmlns:a16="http://schemas.microsoft.com/office/drawing/2014/main" val="3193718189"/>
                  </a:ext>
                </a:extLst>
              </a:tr>
              <a:tr h="370840">
                <a:tc>
                  <a:txBody>
                    <a:bodyPr/>
                    <a:lstStyle/>
                    <a:p>
                      <a:r>
                        <a:rPr lang="en-US" sz="1000"/>
                        <a:t>quintly</a:t>
                      </a:r>
                    </a:p>
                  </a:txBody>
                  <a:tcPr/>
                </a:tc>
                <a:tc>
                  <a:txBody>
                    <a:bodyPr/>
                    <a:lstStyle/>
                    <a:p>
                      <a:r>
                        <a:rPr lang="en-US" sz="1000"/>
                        <a:t>Playlists</a:t>
                      </a:r>
                    </a:p>
                  </a:txBody>
                  <a:tcPr/>
                </a:tc>
                <a:tc>
                  <a:txBody>
                    <a:bodyPr/>
                    <a:lstStyle/>
                    <a:p>
                      <a:r>
                        <a:rPr lang="en-US" sz="1000"/>
                        <a:t>195</a:t>
                      </a:r>
                    </a:p>
                  </a:txBody>
                  <a:tcPr/>
                </a:tc>
                <a:tc>
                  <a:txBody>
                    <a:bodyPr/>
                    <a:lstStyle/>
                    <a:p>
                      <a:r>
                        <a:rPr lang="en-US" sz="1000"/>
                        <a:t>565</a:t>
                      </a:r>
                    </a:p>
                  </a:txBody>
                  <a:tcPr/>
                </a:tc>
                <a:extLst>
                  <a:ext uri="{0D108BD9-81ED-4DB2-BD59-A6C34878D82A}">
                    <a16:rowId xmlns:a16="http://schemas.microsoft.com/office/drawing/2014/main" val="1954795110"/>
                  </a:ext>
                </a:extLst>
              </a:tr>
              <a:tr h="370840">
                <a:tc>
                  <a:txBody>
                    <a:bodyPr/>
                    <a:lstStyle/>
                    <a:p>
                      <a:r>
                        <a:rPr lang="en-US" sz="1000"/>
                        <a:t>quintly</a:t>
                      </a:r>
                    </a:p>
                  </a:txBody>
                  <a:tcPr/>
                </a:tc>
                <a:tc>
                  <a:txBody>
                    <a:bodyPr/>
                    <a:lstStyle/>
                    <a:p>
                      <a:r>
                        <a:rPr lang="en-US" sz="1000"/>
                        <a:t>Playlist page</a:t>
                      </a:r>
                    </a:p>
                  </a:txBody>
                  <a:tcPr/>
                </a:tc>
                <a:tc>
                  <a:txBody>
                    <a:bodyPr/>
                    <a:lstStyle/>
                    <a:p>
                      <a:r>
                        <a:rPr lang="en-US" sz="1000"/>
                        <a:t>59</a:t>
                      </a:r>
                    </a:p>
                  </a:txBody>
                  <a:tcPr/>
                </a:tc>
                <a:tc>
                  <a:txBody>
                    <a:bodyPr/>
                    <a:lstStyle/>
                    <a:p>
                      <a:r>
                        <a:rPr lang="en-US" sz="1000"/>
                        <a:t>233</a:t>
                      </a:r>
                    </a:p>
                  </a:txBody>
                  <a:tcPr/>
                </a:tc>
                <a:extLst>
                  <a:ext uri="{0D108BD9-81ED-4DB2-BD59-A6C34878D82A}">
                    <a16:rowId xmlns:a16="http://schemas.microsoft.com/office/drawing/2014/main" val="985700533"/>
                  </a:ext>
                </a:extLst>
              </a:tr>
              <a:tr h="370840">
                <a:tc>
                  <a:txBody>
                    <a:bodyPr/>
                    <a:lstStyle/>
                    <a:p>
                      <a:r>
                        <a:rPr lang="en-US" sz="1000"/>
                        <a:t>quintly</a:t>
                      </a:r>
                    </a:p>
                  </a:txBody>
                  <a:tcPr/>
                </a:tc>
                <a:tc>
                  <a:txBody>
                    <a:bodyPr/>
                    <a:lstStyle/>
                    <a:p>
                      <a:r>
                        <a:rPr lang="en-US" sz="1000"/>
                        <a:t>Notifications</a:t>
                      </a:r>
                    </a:p>
                  </a:txBody>
                  <a:tcPr/>
                </a:tc>
                <a:tc>
                  <a:txBody>
                    <a:bodyPr/>
                    <a:lstStyle/>
                    <a:p>
                      <a:r>
                        <a:rPr lang="en-US" sz="1000"/>
                        <a:t>23</a:t>
                      </a:r>
                    </a:p>
                  </a:txBody>
                  <a:tcPr/>
                </a:tc>
                <a:tc>
                  <a:txBody>
                    <a:bodyPr/>
                    <a:lstStyle/>
                    <a:p>
                      <a:r>
                        <a:rPr lang="en-US" sz="1000"/>
                        <a:t>8</a:t>
                      </a:r>
                    </a:p>
                  </a:txBody>
                  <a:tcPr/>
                </a:tc>
                <a:extLst>
                  <a:ext uri="{0D108BD9-81ED-4DB2-BD59-A6C34878D82A}">
                    <a16:rowId xmlns:a16="http://schemas.microsoft.com/office/drawing/2014/main" val="2934932005"/>
                  </a:ext>
                </a:extLst>
              </a:tr>
              <a:tr h="370840">
                <a:tc>
                  <a:txBody>
                    <a:bodyPr/>
                    <a:lstStyle/>
                    <a:p>
                      <a:r>
                        <a:rPr lang="en-US" sz="1000"/>
                        <a:t>quintly</a:t>
                      </a:r>
                    </a:p>
                  </a:txBody>
                  <a:tcPr/>
                </a:tc>
                <a:tc>
                  <a:txBody>
                    <a:bodyPr/>
                    <a:lstStyle/>
                    <a:p>
                      <a:r>
                        <a:rPr lang="en-US" sz="1000"/>
                        <a:t>End screens</a:t>
                      </a:r>
                    </a:p>
                  </a:txBody>
                  <a:tcPr/>
                </a:tc>
                <a:tc>
                  <a:txBody>
                    <a:bodyPr/>
                    <a:lstStyle/>
                    <a:p>
                      <a:r>
                        <a:rPr lang="en-US" sz="1000"/>
                        <a:t>3</a:t>
                      </a:r>
                    </a:p>
                  </a:txBody>
                  <a:tcPr/>
                </a:tc>
                <a:tc>
                  <a:txBody>
                    <a:bodyPr/>
                    <a:lstStyle/>
                    <a:p>
                      <a:r>
                        <a:rPr lang="en-US" sz="1000"/>
                        <a:t>15</a:t>
                      </a:r>
                    </a:p>
                  </a:txBody>
                  <a:tcPr/>
                </a:tc>
                <a:extLst>
                  <a:ext uri="{0D108BD9-81ED-4DB2-BD59-A6C34878D82A}">
                    <a16:rowId xmlns:a16="http://schemas.microsoft.com/office/drawing/2014/main" val="4274063287"/>
                  </a:ext>
                </a:extLst>
              </a:tr>
            </a:tbl>
          </a:graphicData>
        </a:graphic>
      </p:graphicFrame>
      <p:sp>
        <p:nvSpPr>
          <p:cNvPr id="4" name="Text Placeholder 3">
            <a:extLst>
              <a:ext uri="{FF2B5EF4-FFF2-40B4-BE49-F238E27FC236}">
                <a16:creationId xmlns:a16="http://schemas.microsoft.com/office/drawing/2014/main" id="{6339E58C-DA1C-4DCC-A8AA-2294454B5D6A}"/>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1066757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D034-BEB3-45E5-B4A6-4A7232ED270F}"/>
              </a:ext>
            </a:extLst>
          </p:cNvPr>
          <p:cNvSpPr>
            <a:spLocks noGrp="1"/>
          </p:cNvSpPr>
          <p:nvPr>
            <p:ph type="title"/>
          </p:nvPr>
        </p:nvSpPr>
        <p:spPr/>
        <p:txBody>
          <a:bodyPr/>
          <a:lstStyle/>
          <a:p>
            <a:r>
              <a:rPr lang="en-US"/>
              <a:t>Youtube Private Subscribed Status Breakdown | quintly</a:t>
            </a:r>
          </a:p>
        </p:txBody>
      </p:sp>
      <p:graphicFrame>
        <p:nvGraphicFramePr>
          <p:cNvPr id="5" name="Table Placeholder 4">
            <a:extLst>
              <a:ext uri="{FF2B5EF4-FFF2-40B4-BE49-F238E27FC236}">
                <a16:creationId xmlns:a16="http://schemas.microsoft.com/office/drawing/2014/main" id="{4DA8E8A4-C179-40DE-8385-A3E17E93AE54}"/>
              </a:ext>
            </a:extLst>
          </p:cNvPr>
          <p:cNvGraphicFramePr>
            <a:graphicFrameLocks noGrp="1"/>
          </p:cNvGraphicFramePr>
          <p:nvPr>
            <p:ph type="tbl" sz="quarter" idx="13"/>
            <p:extLst>
              <p:ext uri="{D42A27DB-BD31-4B8C-83A1-F6EECF244321}">
                <p14:modId xmlns:p14="http://schemas.microsoft.com/office/powerpoint/2010/main" val="154050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98686978"/>
                    </a:ext>
                  </a:extLst>
                </a:gridCol>
                <a:gridCol w="2715768">
                  <a:extLst>
                    <a:ext uri="{9D8B030D-6E8A-4147-A177-3AD203B41FA5}">
                      <a16:colId xmlns:a16="http://schemas.microsoft.com/office/drawing/2014/main" val="574272527"/>
                    </a:ext>
                  </a:extLst>
                </a:gridCol>
                <a:gridCol w="2715768">
                  <a:extLst>
                    <a:ext uri="{9D8B030D-6E8A-4147-A177-3AD203B41FA5}">
                      <a16:colId xmlns:a16="http://schemas.microsoft.com/office/drawing/2014/main" val="926511077"/>
                    </a:ext>
                  </a:extLst>
                </a:gridCol>
              </a:tblGrid>
              <a:tr h="370840">
                <a:tc>
                  <a:txBody>
                    <a:bodyPr/>
                    <a:lstStyle/>
                    <a:p>
                      <a:r>
                        <a:rPr lang="en-US" sz="1000"/>
                        <a:t>Subscribed Status</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3229530122"/>
                  </a:ext>
                </a:extLst>
              </a:tr>
              <a:tr h="370840">
                <a:tc>
                  <a:txBody>
                    <a:bodyPr/>
                    <a:lstStyle/>
                    <a:p>
                      <a:r>
                        <a:rPr lang="en-US" sz="1000"/>
                        <a:t>Not subscribed</a:t>
                      </a:r>
                    </a:p>
                  </a:txBody>
                  <a:tcPr/>
                </a:tc>
                <a:tc>
                  <a:txBody>
                    <a:bodyPr/>
                    <a:lstStyle/>
                    <a:p>
                      <a:r>
                        <a:rPr lang="en-US" sz="1000"/>
                        <a:t>24172</a:t>
                      </a:r>
                    </a:p>
                  </a:txBody>
                  <a:tcPr/>
                </a:tc>
                <a:tc>
                  <a:txBody>
                    <a:bodyPr/>
                    <a:lstStyle/>
                    <a:p>
                      <a:r>
                        <a:rPr lang="en-US" sz="1000"/>
                        <a:t>77438</a:t>
                      </a:r>
                    </a:p>
                  </a:txBody>
                  <a:tcPr/>
                </a:tc>
                <a:extLst>
                  <a:ext uri="{0D108BD9-81ED-4DB2-BD59-A6C34878D82A}">
                    <a16:rowId xmlns:a16="http://schemas.microsoft.com/office/drawing/2014/main" val="3986696839"/>
                  </a:ext>
                </a:extLst>
              </a:tr>
              <a:tr h="370840">
                <a:tc>
                  <a:txBody>
                    <a:bodyPr/>
                    <a:lstStyle/>
                    <a:p>
                      <a:r>
                        <a:rPr lang="en-US" sz="1000"/>
                        <a:t>Subscribed</a:t>
                      </a:r>
                    </a:p>
                  </a:txBody>
                  <a:tcPr/>
                </a:tc>
                <a:tc>
                  <a:txBody>
                    <a:bodyPr/>
                    <a:lstStyle/>
                    <a:p>
                      <a:r>
                        <a:rPr lang="en-US" sz="1000"/>
                        <a:t>592</a:t>
                      </a:r>
                    </a:p>
                  </a:txBody>
                  <a:tcPr/>
                </a:tc>
                <a:tc>
                  <a:txBody>
                    <a:bodyPr/>
                    <a:lstStyle/>
                    <a:p>
                      <a:r>
                        <a:rPr lang="en-US" sz="1000"/>
                        <a:t>1491</a:t>
                      </a:r>
                    </a:p>
                  </a:txBody>
                  <a:tcPr/>
                </a:tc>
                <a:extLst>
                  <a:ext uri="{0D108BD9-81ED-4DB2-BD59-A6C34878D82A}">
                    <a16:rowId xmlns:a16="http://schemas.microsoft.com/office/drawing/2014/main" val="661917451"/>
                  </a:ext>
                </a:extLst>
              </a:tr>
            </a:tbl>
          </a:graphicData>
        </a:graphic>
      </p:graphicFrame>
      <p:sp>
        <p:nvSpPr>
          <p:cNvPr id="4" name="Text Placeholder 3">
            <a:extLst>
              <a:ext uri="{FF2B5EF4-FFF2-40B4-BE49-F238E27FC236}">
                <a16:creationId xmlns:a16="http://schemas.microsoft.com/office/drawing/2014/main" id="{A88F9528-561B-42D0-A156-BB308AB89A3D}"/>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2043995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84FA-24CF-492A-8CD7-0FE73F4FA53F}"/>
              </a:ext>
            </a:extLst>
          </p:cNvPr>
          <p:cNvSpPr>
            <a:spLocks noGrp="1"/>
          </p:cNvSpPr>
          <p:nvPr>
            <p:ph type="title"/>
          </p:nvPr>
        </p:nvSpPr>
        <p:spPr/>
        <p:txBody>
          <a:bodyPr/>
          <a:lstStyle/>
          <a:p>
            <a:r>
              <a:rPr lang="en-US"/>
              <a:t>Youtube Private Live Broadcast Status Breakdown | quintly</a:t>
            </a:r>
          </a:p>
        </p:txBody>
      </p:sp>
      <p:graphicFrame>
        <p:nvGraphicFramePr>
          <p:cNvPr id="5" name="Table Placeholder 4">
            <a:extLst>
              <a:ext uri="{FF2B5EF4-FFF2-40B4-BE49-F238E27FC236}">
                <a16:creationId xmlns:a16="http://schemas.microsoft.com/office/drawing/2014/main" id="{70065EFC-4325-4176-903F-8BE9E0E09F74}"/>
              </a:ext>
            </a:extLst>
          </p:cNvPr>
          <p:cNvGraphicFramePr>
            <a:graphicFrameLocks noGrp="1"/>
          </p:cNvGraphicFramePr>
          <p:nvPr>
            <p:ph type="tbl" sz="quarter" idx="13"/>
            <p:extLst>
              <p:ext uri="{D42A27DB-BD31-4B8C-83A1-F6EECF244321}">
                <p14:modId xmlns:p14="http://schemas.microsoft.com/office/powerpoint/2010/main" val="1220329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17254534"/>
                    </a:ext>
                  </a:extLst>
                </a:gridCol>
                <a:gridCol w="2715768">
                  <a:extLst>
                    <a:ext uri="{9D8B030D-6E8A-4147-A177-3AD203B41FA5}">
                      <a16:colId xmlns:a16="http://schemas.microsoft.com/office/drawing/2014/main" val="2069667467"/>
                    </a:ext>
                  </a:extLst>
                </a:gridCol>
                <a:gridCol w="2715768">
                  <a:extLst>
                    <a:ext uri="{9D8B030D-6E8A-4147-A177-3AD203B41FA5}">
                      <a16:colId xmlns:a16="http://schemas.microsoft.com/office/drawing/2014/main" val="3846158936"/>
                    </a:ext>
                  </a:extLst>
                </a:gridCol>
              </a:tblGrid>
              <a:tr h="370840">
                <a:tc>
                  <a:txBody>
                    <a:bodyPr/>
                    <a:lstStyle/>
                    <a:p>
                      <a:r>
                        <a:rPr lang="en-US" sz="1000"/>
                        <a:t>Live Boradcast Status</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762216802"/>
                  </a:ext>
                </a:extLst>
              </a:tr>
              <a:tr h="370840">
                <a:tc>
                  <a:txBody>
                    <a:bodyPr/>
                    <a:lstStyle/>
                    <a:p>
                      <a:r>
                        <a:rPr lang="en-US" sz="1000"/>
                        <a:t>Not live broadcast</a:t>
                      </a:r>
                    </a:p>
                  </a:txBody>
                  <a:tcPr/>
                </a:tc>
                <a:tc>
                  <a:txBody>
                    <a:bodyPr/>
                    <a:lstStyle/>
                    <a:p>
                      <a:r>
                        <a:rPr lang="en-US" sz="1000"/>
                        <a:t>24764</a:t>
                      </a:r>
                    </a:p>
                  </a:txBody>
                  <a:tcPr/>
                </a:tc>
                <a:tc>
                  <a:txBody>
                    <a:bodyPr/>
                    <a:lstStyle/>
                    <a:p>
                      <a:r>
                        <a:rPr lang="en-US" sz="1000"/>
                        <a:t>78929</a:t>
                      </a:r>
                    </a:p>
                  </a:txBody>
                  <a:tcPr/>
                </a:tc>
                <a:extLst>
                  <a:ext uri="{0D108BD9-81ED-4DB2-BD59-A6C34878D82A}">
                    <a16:rowId xmlns:a16="http://schemas.microsoft.com/office/drawing/2014/main" val="181925643"/>
                  </a:ext>
                </a:extLst>
              </a:tr>
            </a:tbl>
          </a:graphicData>
        </a:graphic>
      </p:graphicFrame>
      <p:sp>
        <p:nvSpPr>
          <p:cNvPr id="4" name="Text Placeholder 3">
            <a:extLst>
              <a:ext uri="{FF2B5EF4-FFF2-40B4-BE49-F238E27FC236}">
                <a16:creationId xmlns:a16="http://schemas.microsoft.com/office/drawing/2014/main" id="{49EDB46D-16C5-4C3B-A9E7-BD6F2F22FEB6}"/>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2064886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DC63-1F9F-4E5E-B612-BB193C97C480}"/>
              </a:ext>
            </a:extLst>
          </p:cNvPr>
          <p:cNvSpPr>
            <a:spLocks noGrp="1"/>
          </p:cNvSpPr>
          <p:nvPr>
            <p:ph type="title"/>
          </p:nvPr>
        </p:nvSpPr>
        <p:spPr/>
        <p:txBody>
          <a:bodyPr/>
          <a:lstStyle/>
          <a:p>
            <a:r>
              <a:rPr lang="en-US"/>
              <a:t>Youtube Private Card Key Metrics Table | quintly</a:t>
            </a:r>
          </a:p>
        </p:txBody>
      </p:sp>
      <p:graphicFrame>
        <p:nvGraphicFramePr>
          <p:cNvPr id="5" name="Table Placeholder 4">
            <a:extLst>
              <a:ext uri="{FF2B5EF4-FFF2-40B4-BE49-F238E27FC236}">
                <a16:creationId xmlns:a16="http://schemas.microsoft.com/office/drawing/2014/main" id="{4365FFD7-939C-4D1F-B3A8-16D46FCCA92C}"/>
              </a:ext>
            </a:extLst>
          </p:cNvPr>
          <p:cNvGraphicFramePr>
            <a:graphicFrameLocks noGrp="1"/>
          </p:cNvGraphicFramePr>
          <p:nvPr>
            <p:ph type="tbl" sz="quarter" idx="13"/>
            <p:extLst>
              <p:ext uri="{D42A27DB-BD31-4B8C-83A1-F6EECF244321}">
                <p14:modId xmlns:p14="http://schemas.microsoft.com/office/powerpoint/2010/main" val="1815242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5055166"/>
                    </a:ext>
                  </a:extLst>
                </a:gridCol>
                <a:gridCol w="905256">
                  <a:extLst>
                    <a:ext uri="{9D8B030D-6E8A-4147-A177-3AD203B41FA5}">
                      <a16:colId xmlns:a16="http://schemas.microsoft.com/office/drawing/2014/main" val="182747990"/>
                    </a:ext>
                  </a:extLst>
                </a:gridCol>
                <a:gridCol w="905256">
                  <a:extLst>
                    <a:ext uri="{9D8B030D-6E8A-4147-A177-3AD203B41FA5}">
                      <a16:colId xmlns:a16="http://schemas.microsoft.com/office/drawing/2014/main" val="3535048242"/>
                    </a:ext>
                  </a:extLst>
                </a:gridCol>
                <a:gridCol w="905256">
                  <a:extLst>
                    <a:ext uri="{9D8B030D-6E8A-4147-A177-3AD203B41FA5}">
                      <a16:colId xmlns:a16="http://schemas.microsoft.com/office/drawing/2014/main" val="1094027179"/>
                    </a:ext>
                  </a:extLst>
                </a:gridCol>
                <a:gridCol w="905256">
                  <a:extLst>
                    <a:ext uri="{9D8B030D-6E8A-4147-A177-3AD203B41FA5}">
                      <a16:colId xmlns:a16="http://schemas.microsoft.com/office/drawing/2014/main" val="2536316528"/>
                    </a:ext>
                  </a:extLst>
                </a:gridCol>
                <a:gridCol w="905256">
                  <a:extLst>
                    <a:ext uri="{9D8B030D-6E8A-4147-A177-3AD203B41FA5}">
                      <a16:colId xmlns:a16="http://schemas.microsoft.com/office/drawing/2014/main" val="2887562193"/>
                    </a:ext>
                  </a:extLst>
                </a:gridCol>
                <a:gridCol w="905256">
                  <a:extLst>
                    <a:ext uri="{9D8B030D-6E8A-4147-A177-3AD203B41FA5}">
                      <a16:colId xmlns:a16="http://schemas.microsoft.com/office/drawing/2014/main" val="1984240922"/>
                    </a:ext>
                  </a:extLst>
                </a:gridCol>
              </a:tblGrid>
              <a:tr h="370840">
                <a:tc>
                  <a:txBody>
                    <a:bodyPr/>
                    <a:lstStyle/>
                    <a:p>
                      <a:r>
                        <a:rPr lang="en-US" sz="1000"/>
                        <a:t>Channel</a:t>
                      </a:r>
                    </a:p>
                  </a:txBody>
                  <a:tcPr/>
                </a:tc>
                <a:tc>
                  <a:txBody>
                    <a:bodyPr/>
                    <a:lstStyle/>
                    <a:p>
                      <a:r>
                        <a:rPr lang="en-US" sz="1000"/>
                        <a:t>Card impressions</a:t>
                      </a:r>
                    </a:p>
                  </a:txBody>
                  <a:tcPr/>
                </a:tc>
                <a:tc>
                  <a:txBody>
                    <a:bodyPr/>
                    <a:lstStyle/>
                    <a:p>
                      <a:r>
                        <a:rPr lang="en-US" sz="1000"/>
                        <a:t>Card clicks</a:t>
                      </a:r>
                    </a:p>
                  </a:txBody>
                  <a:tcPr/>
                </a:tc>
                <a:tc>
                  <a:txBody>
                    <a:bodyPr/>
                    <a:lstStyle/>
                    <a:p>
                      <a:r>
                        <a:rPr lang="en-US" sz="1000"/>
                        <a:t>Clicks per card shown</a:t>
                      </a:r>
                    </a:p>
                  </a:txBody>
                  <a:tcPr/>
                </a:tc>
                <a:tc>
                  <a:txBody>
                    <a:bodyPr/>
                    <a:lstStyle/>
                    <a:p>
                      <a:r>
                        <a:rPr lang="en-US" sz="1000"/>
                        <a:t>Card teaser impressions</a:t>
                      </a:r>
                    </a:p>
                  </a:txBody>
                  <a:tcPr/>
                </a:tc>
                <a:tc>
                  <a:txBody>
                    <a:bodyPr/>
                    <a:lstStyle/>
                    <a:p>
                      <a:r>
                        <a:rPr lang="en-US" sz="1000"/>
                        <a:t>Card teaser clicks</a:t>
                      </a:r>
                    </a:p>
                  </a:txBody>
                  <a:tcPr/>
                </a:tc>
                <a:tc>
                  <a:txBody>
                    <a:bodyPr/>
                    <a:lstStyle/>
                    <a:p>
                      <a:r>
                        <a:rPr lang="en-US" sz="1000"/>
                        <a:t>Teaser clicks per card teaser shown</a:t>
                      </a:r>
                    </a:p>
                  </a:txBody>
                  <a:tcPr/>
                </a:tc>
                <a:extLst>
                  <a:ext uri="{0D108BD9-81ED-4DB2-BD59-A6C34878D82A}">
                    <a16:rowId xmlns:a16="http://schemas.microsoft.com/office/drawing/2014/main" val="947510052"/>
                  </a:ext>
                </a:extLst>
              </a:tr>
              <a:tr h="370840">
                <a:tc>
                  <a:txBody>
                    <a:bodyPr/>
                    <a:lstStyle/>
                    <a:p>
                      <a:r>
                        <a:rPr lang="en-US" sz="1000"/>
                        <a:t>quintly</a:t>
                      </a:r>
                    </a:p>
                  </a:txBody>
                  <a:tcPr/>
                </a:tc>
                <a:tc>
                  <a:txBody>
                    <a:bodyPr/>
                    <a:lstStyle/>
                    <a:p>
                      <a:r>
                        <a:rPr lang="en-US" sz="1000"/>
                        <a:t>0</a:t>
                      </a:r>
                    </a:p>
                  </a:txBody>
                  <a:tcPr/>
                </a:tc>
                <a:tc>
                  <a:txBody>
                    <a:bodyPr/>
                    <a:lstStyle/>
                    <a:p>
                      <a:r>
                        <a:rPr lang="en-US" sz="1000"/>
                        <a:t>0</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tc>
                  <a:txBody>
                    <a:bodyPr/>
                    <a:lstStyle/>
                    <a:p>
                      <a:r>
                        <a:rPr lang="en-US" sz="1000"/>
                        <a:t>0 %</a:t>
                      </a:r>
                    </a:p>
                  </a:txBody>
                  <a:tcPr/>
                </a:tc>
                <a:extLst>
                  <a:ext uri="{0D108BD9-81ED-4DB2-BD59-A6C34878D82A}">
                    <a16:rowId xmlns:a16="http://schemas.microsoft.com/office/drawing/2014/main" val="3299187656"/>
                  </a:ext>
                </a:extLst>
              </a:tr>
            </a:tbl>
          </a:graphicData>
        </a:graphic>
      </p:graphicFrame>
      <p:sp>
        <p:nvSpPr>
          <p:cNvPr id="4" name="Text Placeholder 3">
            <a:extLst>
              <a:ext uri="{FF2B5EF4-FFF2-40B4-BE49-F238E27FC236}">
                <a16:creationId xmlns:a16="http://schemas.microsoft.com/office/drawing/2014/main" id="{48D2589F-36AE-479B-962D-DC9DC09B6503}"/>
              </a:ext>
            </a:extLst>
          </p:cNvPr>
          <p:cNvSpPr>
            <a:spLocks noGrp="1"/>
          </p:cNvSpPr>
          <p:nvPr>
            <p:ph type="body" sz="quarter" idx="14"/>
          </p:nvPr>
        </p:nvSpPr>
        <p:spPr/>
        <p:txBody>
          <a:bodyPr/>
          <a:lstStyle/>
          <a:p>
            <a:r>
              <a:rPr lang="en-US"/>
              <a:t>01/03/2018 - 09/21/2022</a:t>
            </a:r>
          </a:p>
        </p:txBody>
      </p:sp>
    </p:spTree>
    <p:extLst>
      <p:ext uri="{BB962C8B-B14F-4D97-AF65-F5344CB8AC3E}">
        <p14:creationId xmlns:p14="http://schemas.microsoft.com/office/powerpoint/2010/main" val="9445346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2830</Words>
  <Application>Microsoft Office PowerPoint</Application>
  <PresentationFormat>On-screen Show (4:3)</PresentationFormat>
  <Paragraphs>693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Youtube Deeper Insights - new</vt:lpstr>
      <vt:lpstr>Youtube Private Video Views | quintly</vt:lpstr>
      <vt:lpstr>Youtube Private Device Type Breakdown | quintly</vt:lpstr>
      <vt:lpstr>Youtube Private Videos Table | quintly - 1 of 12</vt:lpstr>
      <vt:lpstr>Youtube Private Videos Table | quintly - 2 of 12</vt:lpstr>
      <vt:lpstr>Youtube Private Videos Table | quintly - 3 of 12</vt:lpstr>
      <vt:lpstr>Youtube Private Videos Table | quintly - 4 of 12</vt:lpstr>
      <vt:lpstr>Youtube Private Videos Table | quintly - 5 of 12</vt:lpstr>
      <vt:lpstr>Youtube Private Videos Table | quintly - 6 of 12</vt:lpstr>
      <vt:lpstr>Youtube Private Videos Table | quintly - 7 of 12</vt:lpstr>
      <vt:lpstr>Youtube Private Videos Table | quintly - 8 of 12</vt:lpstr>
      <vt:lpstr>Youtube Private Videos Table | quintly - 9 of 12</vt:lpstr>
      <vt:lpstr>Youtube Private Videos Table | quintly - 10 of 12</vt:lpstr>
      <vt:lpstr>Youtube Private Videos Table | quintly - 11 of 12</vt:lpstr>
      <vt:lpstr>Youtube Private Videos Table | quintly - 12 of 12</vt:lpstr>
      <vt:lpstr>Youtube Top 10 Videos Minutes Watched Over Time | quintly</vt:lpstr>
      <vt:lpstr>Youtube Private Traffic Sources by Channel | quintly</vt:lpstr>
      <vt:lpstr>Youtube Private Country Metrics by Channel | quintly</vt:lpstr>
      <vt:lpstr>Youtube Private Playlists Table by Channel | quintly</vt:lpstr>
      <vt:lpstr>Youtube Private Playback Locations by Channel | quintly</vt:lpstr>
      <vt:lpstr>Youtube Channel Views Subscriber Status Breakdown Over Time | quintly</vt:lpstr>
      <vt:lpstr>Youtube Views Age Distribution | quintly</vt:lpstr>
      <vt:lpstr>Youtube Channel Views Live Broadcast Breakdown Over Time | quintly</vt:lpstr>
      <vt:lpstr>Youtube Top 10 Videos Red Views Over Time | quintly</vt:lpstr>
      <vt:lpstr>Youtube Private Traffic Sources Breakdown | quintly</vt:lpstr>
      <vt:lpstr>Youtube Private Subscribed Status Breakdown | quintly</vt:lpstr>
      <vt:lpstr>Youtube Private Live Broadcast Status Breakdown | quintly</vt:lpstr>
      <vt:lpstr>Youtube Private Card Key Metrics Table | quintly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 Deeper Insights - new</dc:title>
  <dc:creator>Frederik Born</dc:creator>
  <cp:lastModifiedBy>Frederik Born</cp:lastModifiedBy>
  <cp:revision>1</cp:revision>
  <dcterms:created xsi:type="dcterms:W3CDTF">2023-05-25T09:01:08Z</dcterms:created>
  <dcterms:modified xsi:type="dcterms:W3CDTF">2023-05-25T09:01:54Z</dcterms:modified>
</cp:coreProperties>
</file>