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A933E-CF8A-43C8-BCCE-D13BA9D47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762F0-0987-4625-A238-456F9FBA4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851184"/>
              </p:ext>
            </p:extLst>
          </p:nvPr>
        </p:nvGraphicFramePr>
        <p:xfrm>
          <a:off x="457200" y="1731963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155069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98358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52464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5962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69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20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526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1602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796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547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232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186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385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0379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62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83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769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1388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63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- 2018-09-09 20:00:02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FÜR DEINEN DOGGO
Hundemamas und -papas aufgepasst! Damit dein kleiner Liebling bei kalten Temperaturen nicht frieren muss, gibt es bei uns die passenden Überwürfe und Jacken! http://hm.info/1bqwu #HM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Marks and Spencer - 2018-09-09 18:00:01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Have you seen What's New at M&amp;S FOOD? In our very first episode, we invite four well-known faces to eat their way through our new delizioso Italian range. Check out the video on our Facebook profile or IGTV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9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8B13E-0272-41A3-AC90-C716EBD50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464675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232D5-7FA4-44AB-8251-5E7FD0BCB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B75303-343F-4B64-884E-9671EC4CD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893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071467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32578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1278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542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752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9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880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628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427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31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686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039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487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06554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3571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501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914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4048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6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- 2018-09-09 16:05:13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70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- 2018-09-09 12:00:01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25% RABATT
auf einen Artikel deiner Wahl &amp; kostenloser Versand. Nur heute, 9. September und nur für Nutzer der H&amp;M-App! hm.info/1bqwl #HM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60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2262A-8B30-4A7A-967C-59E3C2A5E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630496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5AAB-2247-4B5A-94D2-B3141889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6CADBF-CF60-482F-BBDF-511B839C3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4554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211028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6021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00145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7239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693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461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995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73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4713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397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027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057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4186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3825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72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367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1708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4023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55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Lewis &amp; Partners - 2018-09-09 11:22:51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Discover the new style philosophy focused on individuality, colour and versatility with the John Lewis &amp; Partners collection 💫 https://jland.partners/2Mdbmgo
 #JLFashion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7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Marks and Spencer - 2018-09-09 10:01:55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Introducing our amazing new M&amp;S food tasters; Amanda, Emma, Paddy and Rochelle. Watch on Facebook and IGTV to find out what happened when they put our new Italian range to the test.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438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AFEE3-4E27-424F-85FF-65A57BE6B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8215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4A77B-C7B9-42C6-A3ED-76FC1AE0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F294F-6351-49DA-877F-9AC458D0C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517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00717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80273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2024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8602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894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75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11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50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38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314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709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238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4285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4535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5575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51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0767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9134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1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Gucci - 2018-09-09 10:00:02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new belt bag design from Gucci Fall Winter 2018 with a terry cloth patch features straps so it can be worn as a backpack or a cross body bag.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7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Marks and Spencer - 2018-09-09 10:00:00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It’s a tough job, but someone’s got to do it… Introducing our amazing new M&amp;S FOOD tasters: Amanda, Emma, Paddy and Rochelle. This food-loving line-up were the first to try our delizioso new Italian range – available in store now – and choose their favourite. What’s your M&amp;S food favourite? Let us know in the comments below #MyMarksFave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220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6D723-9428-4E2C-9992-B02FE5B9F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41213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34C95-EFB3-4DCD-BBB3-D5D043575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A22C2-F9BF-4AFC-9B47-20522C6B5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532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901131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19951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0171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025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631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979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152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627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90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863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291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96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779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21716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87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39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2049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557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98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- 2018-09-09 08:30:01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AUGE ISST MIT
Egal ob Frühstück oder Abendessen – decke den Tisch mit wunderschönem Geschirr.  Entdecke unsere Tassen, Teller und Schüsseln in neutralen Farben jetzt unter http://hm.info/1bqwe. #HMHome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36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Gucci - 2018-09-08 21:00:01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Appearing on a backpack from Gucci Fall Winter 2018, the rainbow terry cloth patch features the word ‘Loved’ and the Interlocking 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262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182C4-48EE-404F-80C4-6CC3CC28D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53203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B855-54EC-4296-8A68-766EC7B8D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5C4766-068C-4818-86AA-64571F358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563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297786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66695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55929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5467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882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211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140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43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53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765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15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972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160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64778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8041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51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03310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4873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36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- 2018-09-08 20:00:03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DUFT-GUIDE
Stimme dein neues #HM Pafüm auf deine Gefühle und Bedürfnisse ab. Du weißt nicht wie? In unserem #HMMagazine kannst du alles dazu nachlesen! http://hm.info/1bqwg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33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Gucci - 2018-09-08 18:00:01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80s inspired patch in terry cloth is appliquéd to a nylon backpack with multiple pockets from the Gucci Fall Winter 2018 collection by Alessandro Michele.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548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0884-A12F-4537-B59F-7CBE3C933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924153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E2595-266D-4A4D-AB18-E0EE7A28C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E9D06-2946-4074-9DFF-91A7561E11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61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56586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7289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4068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7371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150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154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508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325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33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696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16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834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8604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04217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2596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204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5761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6338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45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- 2018-09-08 16:00:03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WILD THING
Diese Boots schlängeln sich zu deinen neuen Herbst-Favoriten. http://hm.info/1bqw4 #HM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35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Gucci - 2018-09-08 15:00:02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Slides from the Gucci Fall Winter 2018 collection by Alessandro Michele, in patent leather with the metal Horsebit hardware.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6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- 2018-09-08 12:00:14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334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E76C9-97EA-4280-85D9-00EE20611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905947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7D33-886E-4A27-8AFC-D86D8FF46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0476B-4958-4044-AC9D-DD6E04C2A8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542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96051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52510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32779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9093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35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472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51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369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819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200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533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0008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425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4854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3291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358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321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580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14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Gucci - 2018-09-08 12:00:02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Crafted in leather with the Web stripe and embellished with a tiger head inspired by a vintage Hattie Carnegie brooch, a new tote with a mix chain and leather strap from Gucci Fall Winter 2018 by Alessandro Michele.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7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- 2018-09-08 12:00:02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FAKE
Mehrfarbiger Faux-Fur liegt in den Trend-Charts ganz weit oben! Online Exclusive http://hm.info/1bqvs.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89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39AC7-EA3A-4016-A11E-CB7789725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42224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C31B6-4E17-49D3-AD2C-5373FE039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022A9-CA04-426E-93FA-F82BB7DB8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806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88793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7547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53086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0802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71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82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656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559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41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861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126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551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451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756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8040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593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883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8394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0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Lewis &amp; Partners - 2018-09-08 12:00:02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Discover behind the scenes and the making of the Bohemian Rhapsody John Lewis &amp; Partners and Waitrose &amp; Partners ad.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4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Marks and Spencer - 2018-09-08 11:00:02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invited four very special guests into our kitchen for a taste of What's New at M&amp;S FOOD. Tune in at 9am tomorrow on Facebook, IGTV and YouTube to discover the dishes that had them coming back for seconds!🍴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776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DF246-185B-41D0-9C03-100308E87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411664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9366-C7B2-438B-AF2C-ADB2EB5E4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99D04C-9BEF-4828-9D0C-805ED5312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293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74118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7681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50229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4454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020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74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431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616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382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558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163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789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905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24420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8174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21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643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186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95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Gucci - 2018-09-08 09:00:11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Close up with a new bag from the Gucci Fall Winter 2018 collection, with a chain strap and roaring tiger hardware inspired by a vintage Hattie Carnegie brooch.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3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Gucci - 2018-09-07 22:00:01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Bouquets of mixed flowers define new patterns decorating silk scarves from the Gucci Fall Winter 2018 collection by Alessandro Michele.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547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E2200-CA54-420B-A991-5AD42F364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865228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F30AE-EE1A-4A9D-AA98-A251198D9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6F21F0-C798-4429-9199-4F43D4EEA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079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99814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0096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4063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395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568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510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193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730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888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216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296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6210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793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4603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993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6500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3622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2073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57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- 2018-09-07 20:00:01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ATEMBERAUBENDE LINGERIE
Romantische Sets, in denen Spitzendetails auf moderne Eleganz treffen. #HM
 — Products shown: Wattierter BH aus Spitze and Spitzenslip High Waist.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02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Gucci - 2018-09-07 18:00:02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Featuring a spherical construction that recalls the shape of a basketball, new leather top handle bags from Gucci Fall Winter 2018 by Alessandro Michele.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922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D8666-9B9E-4BC0-AEC1-41A804DD5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81936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F8AEC-68D8-4A5B-9DA2-E6BDC81F4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Retail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F61D2-E9DB-486E-9629-9A7CC7D00E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899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77610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6303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112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0213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34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39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733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962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512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863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97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40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5939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2484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5257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528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924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7007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17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Burberry - 2018-09-07 17:45:25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#ThomasBurberryBear in Astor Place, New York
#ThomasBurberryMonogram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H&amp;M - 2018-09-07 16:00:02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DIVIDED FAVORITEN
Hol dir den Casual-Chic der Saison mit kurzen Hoodies, lässigen T-Shirts, frechen Prints und vielem mehr! Jetzt online und in unseren Geschäften! http://hm.info/1bqvp #HMDivided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164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9EA74-41E4-4652-B870-68B3F4249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946904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13</TotalTime>
  <Words>1113</Words>
  <Application>Microsoft Office PowerPoint</Application>
  <PresentationFormat>On-screen Show (4:3)</PresentationFormat>
  <Paragraphs>690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Own Posts Table  | Retail - 1 of 12</vt:lpstr>
      <vt:lpstr>Facebook Own Posts Table  | Retail - 2 of 12</vt:lpstr>
      <vt:lpstr>Facebook Own Posts Table  | Retail - 3 of 12</vt:lpstr>
      <vt:lpstr>Facebook Own Posts Table  | Retail - 4 of 12</vt:lpstr>
      <vt:lpstr>Facebook Own Posts Table  | Retail - 5 of 12</vt:lpstr>
      <vt:lpstr>Facebook Own Posts Table  | Retail - 6 of 12</vt:lpstr>
      <vt:lpstr>Facebook Own Posts Table  | Retail - 7 of 12</vt:lpstr>
      <vt:lpstr>Facebook Own Posts Table  | Retail - 8 of 12</vt:lpstr>
      <vt:lpstr>Facebook Own Posts Table  | Retail - 9 of 12</vt:lpstr>
      <vt:lpstr>Facebook Own Posts Table  | Retail - 10 of 12</vt:lpstr>
      <vt:lpstr>Facebook Own Posts Table  | Retail - 11 of 12</vt:lpstr>
      <vt:lpstr>Facebook Own Posts Table  | Retail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2018-09-12T11:50:50Z</dcterms:created>
  <dcterms:modified xsi:type="dcterms:W3CDTF">2018-09-12T12:04:49Z</dcterms:modified>
</cp:coreProperties>
</file>