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Chelsea Football Club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3.9253827131040003E-2</c:v>
                </c:pt>
                <c:pt idx="1">
                  <c:v>2.5081715360213998E-2</c:v>
                </c:pt>
                <c:pt idx="2">
                  <c:v>4.8275805116393997E-2</c:v>
                </c:pt>
                <c:pt idx="3">
                  <c:v>1.3366737563778E-2</c:v>
                </c:pt>
                <c:pt idx="4">
                  <c:v>4.1423567706132002E-2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8-4747-8109-2EEDC86F2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723624"/>
        <c:axId val="282969656"/>
      </c:barChart>
      <c:catAx>
        <c:axId val="17172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69656"/>
        <c:crosses val="autoZero"/>
        <c:auto val="1"/>
        <c:lblAlgn val="ctr"/>
        <c:lblOffset val="100"/>
        <c:noMultiLvlLbl val="0"/>
      </c:catAx>
      <c:valAx>
        <c:axId val="28296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2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9BD53-64BA-487D-A8EB-8CFCDC78A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Chelsea Football 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301014-ED47-405C-86B3-28A6B81EE9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6477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07161-9138-4BBE-A640-18C8EF447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76177-D7EB-431C-BE08-006F62BCB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700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Chelsea Football 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Chelsea Football Club</dc:title>
  <dc:creator>Administrator</dc:creator>
  <cp:lastModifiedBy>Administrator</cp:lastModifiedBy>
  <cp:revision>1</cp:revision>
  <dcterms:created xsi:type="dcterms:W3CDTF">2018-05-04T11:31:29Z</dcterms:created>
  <dcterms:modified xsi:type="dcterms:W3CDTF">2018-05-04T11:31:34Z</dcterms:modified>
</cp:coreProperties>
</file>