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138</c:v>
                </c:pt>
                <c:pt idx="1">
                  <c:v>28</c:v>
                </c:pt>
                <c:pt idx="2">
                  <c:v>165</c:v>
                </c:pt>
                <c:pt idx="3">
                  <c:v>273</c:v>
                </c:pt>
                <c:pt idx="4">
                  <c:v>213</c:v>
                </c:pt>
                <c:pt idx="5">
                  <c:v>246</c:v>
                </c:pt>
                <c:pt idx="6">
                  <c:v>239</c:v>
                </c:pt>
                <c:pt idx="7">
                  <c:v>229</c:v>
                </c:pt>
                <c:pt idx="8">
                  <c:v>223</c:v>
                </c:pt>
                <c:pt idx="9">
                  <c:v>242</c:v>
                </c:pt>
                <c:pt idx="10">
                  <c:v>219</c:v>
                </c:pt>
                <c:pt idx="11">
                  <c:v>189</c:v>
                </c:pt>
                <c:pt idx="12">
                  <c:v>223</c:v>
                </c:pt>
                <c:pt idx="13">
                  <c:v>207</c:v>
                </c:pt>
                <c:pt idx="14">
                  <c:v>171</c:v>
                </c:pt>
                <c:pt idx="15">
                  <c:v>31</c:v>
                </c:pt>
                <c:pt idx="16">
                  <c:v>170</c:v>
                </c:pt>
                <c:pt idx="17">
                  <c:v>173</c:v>
                </c:pt>
                <c:pt idx="18">
                  <c:v>149</c:v>
                </c:pt>
                <c:pt idx="19">
                  <c:v>187</c:v>
                </c:pt>
                <c:pt idx="20">
                  <c:v>173</c:v>
                </c:pt>
                <c:pt idx="21">
                  <c:v>164</c:v>
                </c:pt>
                <c:pt idx="22">
                  <c:v>153</c:v>
                </c:pt>
                <c:pt idx="23">
                  <c:v>151</c:v>
                </c:pt>
                <c:pt idx="24">
                  <c:v>160</c:v>
                </c:pt>
                <c:pt idx="25">
                  <c:v>159</c:v>
                </c:pt>
                <c:pt idx="26">
                  <c:v>138</c:v>
                </c:pt>
                <c:pt idx="27">
                  <c:v>177</c:v>
                </c:pt>
                <c:pt idx="28">
                  <c:v>151</c:v>
                </c:pt>
                <c:pt idx="29">
                  <c:v>15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E-48CB-8969-EF7FDB292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2E-48CB-8969-EF7FDB2924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2E-48CB-8969-EF7FDB2924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2E-48CB-8969-EF7FDB2924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16</c:v>
                </c:pt>
                <c:pt idx="1">
                  <c:v>24</c:v>
                </c:pt>
                <c:pt idx="2">
                  <c:v>25</c:v>
                </c:pt>
                <c:pt idx="3">
                  <c:v>32</c:v>
                </c:pt>
                <c:pt idx="4">
                  <c:v>41</c:v>
                </c:pt>
                <c:pt idx="5">
                  <c:v>11</c:v>
                </c:pt>
                <c:pt idx="6">
                  <c:v>15</c:v>
                </c:pt>
                <c:pt idx="7">
                  <c:v>16</c:v>
                </c:pt>
                <c:pt idx="8">
                  <c:v>20</c:v>
                </c:pt>
                <c:pt idx="9">
                  <c:v>21</c:v>
                </c:pt>
                <c:pt idx="10">
                  <c:v>17</c:v>
                </c:pt>
                <c:pt idx="11">
                  <c:v>13</c:v>
                </c:pt>
                <c:pt idx="12">
                  <c:v>15</c:v>
                </c:pt>
                <c:pt idx="13">
                  <c:v>25</c:v>
                </c:pt>
                <c:pt idx="14">
                  <c:v>22</c:v>
                </c:pt>
                <c:pt idx="15">
                  <c:v>-1</c:v>
                </c:pt>
                <c:pt idx="16">
                  <c:v>19</c:v>
                </c:pt>
                <c:pt idx="17">
                  <c:v>26</c:v>
                </c:pt>
                <c:pt idx="18">
                  <c:v>17</c:v>
                </c:pt>
                <c:pt idx="19">
                  <c:v>14</c:v>
                </c:pt>
                <c:pt idx="20">
                  <c:v>13</c:v>
                </c:pt>
                <c:pt idx="21">
                  <c:v>19</c:v>
                </c:pt>
                <c:pt idx="22">
                  <c:v>30</c:v>
                </c:pt>
                <c:pt idx="23">
                  <c:v>5</c:v>
                </c:pt>
                <c:pt idx="24">
                  <c:v>34</c:v>
                </c:pt>
                <c:pt idx="25">
                  <c:v>-7</c:v>
                </c:pt>
                <c:pt idx="26">
                  <c:v>-11</c:v>
                </c:pt>
                <c:pt idx="27">
                  <c:v>-7</c:v>
                </c:pt>
                <c:pt idx="28">
                  <c:v>49</c:v>
                </c:pt>
                <c:pt idx="29">
                  <c:v>25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F2E-48CB-8969-EF7FDB2924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F2E-48CB-8969-EF7FDB292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581104"/>
        <c:axId val="390582744"/>
      </c:lineChart>
      <c:dateAx>
        <c:axId val="390581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82744"/>
        <c:crosses val="autoZero"/>
        <c:auto val="1"/>
        <c:lblOffset val="100"/>
        <c:baseTimeUnit val="days"/>
      </c:dateAx>
      <c:valAx>
        <c:axId val="39058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8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12</c:v>
                </c:pt>
                <c:pt idx="3">
                  <c:v>14</c:v>
                </c:pt>
                <c:pt idx="4">
                  <c:v>6</c:v>
                </c:pt>
                <c:pt idx="5">
                  <c:v>11</c:v>
                </c:pt>
                <c:pt idx="6">
                  <c:v>10</c:v>
                </c:pt>
                <c:pt idx="7">
                  <c:v>7</c:v>
                </c:pt>
                <c:pt idx="8">
                  <c:v>4</c:v>
                </c:pt>
                <c:pt idx="9">
                  <c:v>10</c:v>
                </c:pt>
                <c:pt idx="10">
                  <c:v>8</c:v>
                </c:pt>
                <c:pt idx="11">
                  <c:v>4</c:v>
                </c:pt>
                <c:pt idx="12">
                  <c:v>7</c:v>
                </c:pt>
                <c:pt idx="13">
                  <c:v>8</c:v>
                </c:pt>
                <c:pt idx="14">
                  <c:v>5</c:v>
                </c:pt>
                <c:pt idx="15">
                  <c:v>5</c:v>
                </c:pt>
                <c:pt idx="16">
                  <c:v>4</c:v>
                </c:pt>
                <c:pt idx="17">
                  <c:v>7</c:v>
                </c:pt>
                <c:pt idx="18">
                  <c:v>5</c:v>
                </c:pt>
                <c:pt idx="19">
                  <c:v>7</c:v>
                </c:pt>
                <c:pt idx="20">
                  <c:v>6</c:v>
                </c:pt>
                <c:pt idx="21">
                  <c:v>13</c:v>
                </c:pt>
                <c:pt idx="22">
                  <c:v>12</c:v>
                </c:pt>
                <c:pt idx="23">
                  <c:v>12</c:v>
                </c:pt>
                <c:pt idx="24">
                  <c:v>10</c:v>
                </c:pt>
                <c:pt idx="25">
                  <c:v>10</c:v>
                </c:pt>
                <c:pt idx="26">
                  <c:v>9</c:v>
                </c:pt>
                <c:pt idx="27">
                  <c:v>10</c:v>
                </c:pt>
                <c:pt idx="28">
                  <c:v>3</c:v>
                </c:pt>
                <c:pt idx="29">
                  <c:v>8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60-4401-9B7B-10ACEC84AA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560-4401-9B7B-10ACEC84AA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10</c:v>
                </c:pt>
                <c:pt idx="3">
                  <c:v>15</c:v>
                </c:pt>
                <c:pt idx="4">
                  <c:v>4</c:v>
                </c:pt>
                <c:pt idx="5">
                  <c:v>12</c:v>
                </c:pt>
                <c:pt idx="6">
                  <c:v>6</c:v>
                </c:pt>
                <c:pt idx="7">
                  <c:v>7</c:v>
                </c:pt>
                <c:pt idx="8">
                  <c:v>3</c:v>
                </c:pt>
                <c:pt idx="9">
                  <c:v>9</c:v>
                </c:pt>
                <c:pt idx="10">
                  <c:v>8</c:v>
                </c:pt>
                <c:pt idx="11">
                  <c:v>6</c:v>
                </c:pt>
                <c:pt idx="12">
                  <c:v>6</c:v>
                </c:pt>
                <c:pt idx="13">
                  <c:v>8</c:v>
                </c:pt>
                <c:pt idx="14">
                  <c:v>5</c:v>
                </c:pt>
                <c:pt idx="15">
                  <c:v>8</c:v>
                </c:pt>
                <c:pt idx="16">
                  <c:v>5</c:v>
                </c:pt>
                <c:pt idx="17">
                  <c:v>8</c:v>
                </c:pt>
                <c:pt idx="18">
                  <c:v>5</c:v>
                </c:pt>
                <c:pt idx="19">
                  <c:v>6</c:v>
                </c:pt>
                <c:pt idx="20">
                  <c:v>5</c:v>
                </c:pt>
                <c:pt idx="21">
                  <c:v>9</c:v>
                </c:pt>
                <c:pt idx="22">
                  <c:v>11</c:v>
                </c:pt>
                <c:pt idx="23">
                  <c:v>11</c:v>
                </c:pt>
                <c:pt idx="24">
                  <c:v>14</c:v>
                </c:pt>
                <c:pt idx="25">
                  <c:v>11</c:v>
                </c:pt>
                <c:pt idx="26">
                  <c:v>9</c:v>
                </c:pt>
                <c:pt idx="27">
                  <c:v>10</c:v>
                </c:pt>
                <c:pt idx="28">
                  <c:v>4</c:v>
                </c:pt>
                <c:pt idx="29">
                  <c:v>8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560-4401-9B7B-10ACEC84AA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560-4401-9B7B-10ACEC84AA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TikTok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560-4401-9B7B-10ACEC84A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14488"/>
        <c:axId val="336517440"/>
      </c:lineChart>
      <c:dateAx>
        <c:axId val="33651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17440"/>
        <c:crosses val="autoZero"/>
        <c:auto val="1"/>
        <c:lblOffset val="100"/>
        <c:baseTimeUnit val="days"/>
      </c:dateAx>
      <c:valAx>
        <c:axId val="33651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1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42ADF-E594-4E22-B10E-2027F79A2A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EMEA - OVERVIEW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FC3D0-B40E-45A6-89DE-CF3FD5CFBE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Mercury Marine</a:t>
            </a:r>
          </a:p>
        </p:txBody>
      </p:sp>
    </p:spTree>
    <p:extLst>
      <p:ext uri="{BB962C8B-B14F-4D97-AF65-F5344CB8AC3E}">
        <p14:creationId xmlns:p14="http://schemas.microsoft.com/office/powerpoint/2010/main" val="2611941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56F4-3E90-477F-ABBC-5099052BC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Custom Network Key Metrics Table | Mercury Marine EMEA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97DA1-98BF-415C-9948-2B81B32B9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3054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9147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421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73478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22172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3903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91179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254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Fanbase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03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16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67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701EB-5C13-4B14-B54B-8AC79D427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791730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9B25-8DFC-400B-AA6E-E31EE87F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Mercury Marine EMEA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06003-92EC-4D87-9B54-40E3AD2052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590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B0EDC-623A-47FA-9FC4-E73A810A2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12902-B487-44F2-8C55-A3A53BF4C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218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CAB29-489D-4582-979A-16FB33E96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Mercury Marine EMEA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FC3E2-C905-407F-8607-6F79616ADB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3644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93ADB-C434-4BB8-ABAB-919827EC3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C0B96-7022-4684-9EE6-1D2E23EB9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780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FABAE-EC57-4BC6-8E00-D65B7471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Key Metrics Table | Mercury Marine EMEA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0EE45-4286-4783-913D-73C899B5E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451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7997128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42052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54841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04809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70773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90957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56671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66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0.16170420494639 %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3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Benelux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0.32358776576511 %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06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0.26078024661876 %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15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0.88853261001102 %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06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0.15811914151702 %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8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Middle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0.2413397247671 %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430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Norge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0.49052893437196 %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Schweiz - Suisse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0.31108639317589 %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1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Suomi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0.14699243301384 %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6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 Marine Sverige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0.47104217631208 %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34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1F783-CAD0-4CC7-817E-0CFF83741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160850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0E318-62C0-44C6-8E81-BC990912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Key Metrics Table | Mercury Marine EMEA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798352-3503-4B24-A983-58C6C9DEE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591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965877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89074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437091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322859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830558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08328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16331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96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1.0798948351911 %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0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mercurymarine_italia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0.95187686930806 %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88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1.9388019388019 %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5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mercurymarinebenelux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1.0546642899584 %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27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1.1904761904762 %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6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1.0769729684492 %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5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0.7891156462585 %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42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mercurymarinenorge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1.6758694178049 %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83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mercurymarinesuomi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1.6806722689076 %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0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mercurymarinesverige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1.7850570482149 %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09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933C7-8EB5-4CCF-ABCB-9D4F0EC89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</p:spTree>
    <p:extLst>
      <p:ext uri="{BB962C8B-B14F-4D97-AF65-F5344CB8AC3E}">
        <p14:creationId xmlns:p14="http://schemas.microsoft.com/office/powerpoint/2010/main" val="2643961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318</Words>
  <Application>Microsoft Office PowerPoint</Application>
  <PresentationFormat>On-screen Show (4:3)</PresentationFormat>
  <Paragraphs>189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EMEA - OVERVIEW REPORT</vt:lpstr>
      <vt:lpstr>Overall Custom Network Key Metrics Table | Mercury Marine EMEA</vt:lpstr>
      <vt:lpstr>Overall Overall Audience Change | Mercury Marine EMEA</vt:lpstr>
      <vt:lpstr>Overall Overall Posted Content | Mercury Marine EMEA</vt:lpstr>
      <vt:lpstr>Facebook Custom Key Metrics Table | Mercury Marine EMEA</vt:lpstr>
      <vt:lpstr>Instagram Custom Key Metrics Table | Mercury Marine EMEA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EMEA - OVERVIEW REPORT</dc:title>
  <dc:creator>Administrator</dc:creator>
  <cp:lastModifiedBy>Administrator</cp:lastModifiedBy>
  <cp:revision>1</cp:revision>
  <dcterms:created xsi:type="dcterms:W3CDTF">2022-06-08T14:18:31Z</dcterms:created>
  <dcterms:modified xsi:type="dcterms:W3CDTF">2022-06-08T14:18:43Z</dcterms:modified>
</cp:coreProperties>
</file>