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A933-B8E5-483A-B461-1F145384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Network Key Metrics Table | Mercury Marine EMEA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671C8-49E5-478E-9F55-84D263FC1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893332"/>
              </p:ext>
            </p:extLst>
          </p:nvPr>
        </p:nvGraphicFramePr>
        <p:xfrm>
          <a:off x="457200" y="1731963"/>
          <a:ext cx="7982712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2314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2984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9083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1360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8794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666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00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Fanbase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7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1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05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91E24-DC2B-4A0C-B25C-5410578D1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83333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Custom Network Key Metrics Table | Mercury Marine EMEA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Custom Network Key Metrics Table | Mercury Marine EMEA</dc:title>
  <dc:creator>Administrator</dc:creator>
  <cp:lastModifiedBy>Administrator</cp:lastModifiedBy>
  <cp:revision>1</cp:revision>
  <dcterms:created xsi:type="dcterms:W3CDTF">2022-06-08T14:18:06Z</dcterms:created>
  <dcterms:modified xsi:type="dcterms:W3CDTF">2022-06-08T14:18:11Z</dcterms:modified>
</cp:coreProperties>
</file>