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L'Oréal Paris paris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Sheet1!$A$2:$A$54</c:f>
              <c:numCache>
                <c:formatCode>m/d/yyyy</c:formatCode>
                <c:ptCount val="53"/>
                <c:pt idx="0">
                  <c:v>43122</c:v>
                </c:pt>
                <c:pt idx="1">
                  <c:v>43123</c:v>
                </c:pt>
                <c:pt idx="2">
                  <c:v>43124</c:v>
                </c:pt>
                <c:pt idx="3">
                  <c:v>43125</c:v>
                </c:pt>
                <c:pt idx="4">
                  <c:v>43126</c:v>
                </c:pt>
                <c:pt idx="5">
                  <c:v>43127</c:v>
                </c:pt>
                <c:pt idx="6">
                  <c:v>43128</c:v>
                </c:pt>
                <c:pt idx="7">
                  <c:v>43129</c:v>
                </c:pt>
                <c:pt idx="8">
                  <c:v>43130</c:v>
                </c:pt>
                <c:pt idx="9">
                  <c:v>43131</c:v>
                </c:pt>
                <c:pt idx="10">
                  <c:v>43132</c:v>
                </c:pt>
                <c:pt idx="11">
                  <c:v>43133</c:v>
                </c:pt>
                <c:pt idx="12">
                  <c:v>43134</c:v>
                </c:pt>
                <c:pt idx="13">
                  <c:v>43135</c:v>
                </c:pt>
                <c:pt idx="14">
                  <c:v>43136</c:v>
                </c:pt>
                <c:pt idx="15">
                  <c:v>43137</c:v>
                </c:pt>
                <c:pt idx="16">
                  <c:v>43138</c:v>
                </c:pt>
                <c:pt idx="17">
                  <c:v>43139</c:v>
                </c:pt>
                <c:pt idx="18">
                  <c:v>43140</c:v>
                </c:pt>
                <c:pt idx="19">
                  <c:v>43141</c:v>
                </c:pt>
                <c:pt idx="20">
                  <c:v>43142</c:v>
                </c:pt>
                <c:pt idx="21">
                  <c:v>43143</c:v>
                </c:pt>
                <c:pt idx="22">
                  <c:v>43144</c:v>
                </c:pt>
                <c:pt idx="23">
                  <c:v>43145</c:v>
                </c:pt>
                <c:pt idx="24">
                  <c:v>43146</c:v>
                </c:pt>
                <c:pt idx="25">
                  <c:v>43147</c:v>
                </c:pt>
                <c:pt idx="26">
                  <c:v>43148</c:v>
                </c:pt>
                <c:pt idx="27">
                  <c:v>43149</c:v>
                </c:pt>
                <c:pt idx="28">
                  <c:v>43150</c:v>
                </c:pt>
                <c:pt idx="29">
                  <c:v>43151</c:v>
                </c:pt>
                <c:pt idx="30">
                  <c:v>43152</c:v>
                </c:pt>
                <c:pt idx="31">
                  <c:v>43153</c:v>
                </c:pt>
                <c:pt idx="32">
                  <c:v>43154</c:v>
                </c:pt>
                <c:pt idx="33">
                  <c:v>43155</c:v>
                </c:pt>
                <c:pt idx="34">
                  <c:v>43156</c:v>
                </c:pt>
                <c:pt idx="35">
                  <c:v>43157</c:v>
                </c:pt>
                <c:pt idx="36">
                  <c:v>43158</c:v>
                </c:pt>
                <c:pt idx="37">
                  <c:v>43159</c:v>
                </c:pt>
                <c:pt idx="38">
                  <c:v>43160</c:v>
                </c:pt>
                <c:pt idx="39">
                  <c:v>43161</c:v>
                </c:pt>
                <c:pt idx="40">
                  <c:v>43162</c:v>
                </c:pt>
                <c:pt idx="41">
                  <c:v>43163</c:v>
                </c:pt>
                <c:pt idx="42">
                  <c:v>43164</c:v>
                </c:pt>
                <c:pt idx="43">
                  <c:v>43165</c:v>
                </c:pt>
                <c:pt idx="44">
                  <c:v>43166</c:v>
                </c:pt>
                <c:pt idx="45">
                  <c:v>43167</c:v>
                </c:pt>
                <c:pt idx="46">
                  <c:v>43168</c:v>
                </c:pt>
                <c:pt idx="47">
                  <c:v>43169</c:v>
                </c:pt>
                <c:pt idx="48">
                  <c:v>43170</c:v>
                </c:pt>
                <c:pt idx="49">
                  <c:v>43171</c:v>
                </c:pt>
                <c:pt idx="50">
                  <c:v>43172</c:v>
                </c:pt>
                <c:pt idx="51">
                  <c:v>43173</c:v>
                </c:pt>
                <c:pt idx="52">
                  <c:v>43174</c:v>
                </c:pt>
              </c:numCache>
            </c:numRef>
          </c:cat>
          <c:val>
            <c:numRef>
              <c:f>Sheet1!$B$2:$B$54</c:f>
              <c:numCache>
                <c:formatCode>General</c:formatCode>
                <c:ptCount val="5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1</c:v>
                </c:pt>
                <c:pt idx="5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530-4BB7-8364-D40A890DE0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401552"/>
        <c:axId val="44501704"/>
      </c:lineChart>
      <c:dateAx>
        <c:axId val="2854015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501704"/>
        <c:crosses val="autoZero"/>
        <c:auto val="1"/>
        <c:lblOffset val="100"/>
        <c:baseTimeUnit val="days"/>
      </c:dateAx>
      <c:valAx>
        <c:axId val="44501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401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L'Oréal Paris paris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Photo</c:v>
                </c:pt>
              </c:strCache>
            </c:strRef>
          </c:cat>
          <c:val>
            <c:numRef>
              <c:f>Sheet1!$B$2</c:f>
              <c:numCache>
                <c:formatCode>0.00E+00</c:formatCode>
                <c:ptCount val="1"/>
                <c:pt idx="0">
                  <c:v>2.0396430857702E-5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47F-4346-BB80-F17B487A53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5291824"/>
        <c:axId val="325293464"/>
      </c:barChart>
      <c:catAx>
        <c:axId val="325291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293464"/>
        <c:crosses val="autoZero"/>
        <c:auto val="1"/>
        <c:lblAlgn val="ctr"/>
        <c:lblOffset val="100"/>
        <c:noMultiLvlLbl val="0"/>
      </c:catAx>
      <c:valAx>
        <c:axId val="325293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E+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291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Desktop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L'Oréal Paris paris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D1-4E79-8EF6-D0A30988FA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0620320"/>
        <c:axId val="330623928"/>
      </c:barChart>
      <c:catAx>
        <c:axId val="330620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623928"/>
        <c:crosses val="autoZero"/>
        <c:auto val="1"/>
        <c:lblAlgn val="ctr"/>
        <c:lblOffset val="100"/>
        <c:noMultiLvlLbl val="0"/>
      </c:catAx>
      <c:valAx>
        <c:axId val="330623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620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231435-3128-449E-92DD-59464323E85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BC3FCB-462B-4683-A63D-98CA8FCB1B4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Greatessay</a:t>
            </a:r>
          </a:p>
        </p:txBody>
      </p:sp>
    </p:spTree>
    <p:extLst>
      <p:ext uri="{BB962C8B-B14F-4D97-AF65-F5344CB8AC3E}">
        <p14:creationId xmlns:p14="http://schemas.microsoft.com/office/powerpoint/2010/main" val="1075015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03FCA-9641-4178-9CC1-4559F40BE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0604FE4-CE66-4A9C-94E2-482042BD8EA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852357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1A5404-D389-44C1-9731-92EBD533EB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01/22/2018 - 03/15/2018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CC51B5-A0CC-4931-A988-A59ED960D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43405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760C2-A9CB-4234-89E4-5D856C8FD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1B264FF-4266-44FF-A6BC-7114C6C75F5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43008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297101-CF8F-4AB6-BBC6-99148F2CE1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01/22/2018 - 03/15/2018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08273B-1778-45DC-A60C-5BB6B1555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41994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8AA380-94FE-4216-B70C-0560E0D1B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7C9154-50FF-41E7-9356-9133351751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938181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86921998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0672588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0178802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728289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65465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71042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86036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80682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19250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77364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25610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50326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114961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8710054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916344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01073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077161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921535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5165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L'Oréal Paris paris - 2018-03-14 14:06:59</a:t>
                      </a:r>
                      <a:r>
                        <a:rPr lang="fr-FR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312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75BECA-2858-41DC-B395-6D3E6C8B1C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01/22/2018 - 03/15/2018</a:t>
            </a:r>
          </a:p>
        </p:txBody>
      </p:sp>
    </p:spTree>
    <p:extLst>
      <p:ext uri="{BB962C8B-B14F-4D97-AF65-F5344CB8AC3E}">
        <p14:creationId xmlns:p14="http://schemas.microsoft.com/office/powerpoint/2010/main" val="28805205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C2A07-2F09-4798-82AE-5475629BD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App Usage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4C5C72F-0DAE-49C4-84E0-BF148D88764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633348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B929DB-AD94-4139-A2A0-8616961A01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01/22/2018 - 03/15/2018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F432D8-9628-4183-95E2-2B40E10A3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52160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92</Words>
  <Application>Microsoft Office PowerPoint</Application>
  <PresentationFormat>On-screen Show (4:3)</PresentationFormat>
  <Paragraphs>49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Calibri</vt:lpstr>
      <vt:lpstr>Arial</vt:lpstr>
      <vt:lpstr>quintly_template</vt:lpstr>
      <vt:lpstr>overview</vt:lpstr>
      <vt:lpstr>Facebook Own Posts</vt:lpstr>
      <vt:lpstr>Facebook Interaction Rate By Post Type</vt:lpstr>
      <vt:lpstr>Facebook Own Posts Table</vt:lpstr>
      <vt:lpstr>Facebook Own Posts App Usage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2018-03-22T03:36:25Z</dcterms:created>
  <dcterms:modified xsi:type="dcterms:W3CDTF">2018-03-22T03:36:39Z</dcterms:modified>
</cp:coreProperties>
</file>