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04C22-AC6B-43A1-A7E3-656666034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2EA026-9FBF-486C-8782-8FA671D9D8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6616462"/>
              </p:ext>
            </p:extLst>
          </p:nvPr>
        </p:nvGraphicFramePr>
        <p:xfrm>
          <a:off x="457200" y="1731963"/>
          <a:ext cx="8065006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90150744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5861149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47429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58472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87504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96171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39807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48864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31241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15474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6503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261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95952A-5306-4872-B01A-BC64C6C849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03/04/2020 - 03/10/2020</a:t>
            </a:r>
          </a:p>
        </p:txBody>
      </p:sp>
    </p:spTree>
    <p:extLst>
      <p:ext uri="{BB962C8B-B14F-4D97-AF65-F5344CB8AC3E}">
        <p14:creationId xmlns:p14="http://schemas.microsoft.com/office/powerpoint/2010/main" val="94462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BFA6F-D1FF-44AF-8944-EF8020C65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F6F474-A1A5-4BB4-B32E-FC05150237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4315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50084946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9934360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05948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49686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07572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18638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45126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48066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58857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56997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7353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91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go2023 - 2020-03-10 15:36:32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CHILE CIERRA SU BRILLANTE PARTICIPACIÓN EN TURQUÍA Y AHORA VA ANTE CAMERÚN POR EL SUEÑO OLÍMPICO. 🇯🇵
.
#LaRojaFemenina comandada por su técnico José Letelier, cerró su participación en la Turkish Woman´s Cup con una nueva y contundente victoria, esta vez ante Irlanda del Norte, por 5 goles a 0. Antes, venció a Ghana por 3 a 0 y a Kenia por 5 goles a 0. Positivo balance, considerando que La Roja mantuvo su arco en cero y no se cansó de anotar.
.
Sin dudas, un buen apronte para lo que será su desafío por el Repechaje Olímpico, cuando enfrente, finalmente, al seleccionado de Camerún, que cayó ante Zambia por 2 goles a 1. El duelo ante los africanos será ida y vuelta, partiendo el 9 de abril en África y el 15 de abril la revancha en el Estadio Tierra de Campeones de Iquique.
.
¡Todos a apoyar a la Roja Femenina en su sueño olímpico!
.
#Santiago2023 #RumboalosJuegos #RumboAl2023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https://www.instagram.com/p/B9jvIWNjBin/media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03/12/2020 12:16:15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977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4212E-4F3C-4780-BD3D-9546034759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03/04/2020 - 03/10/2020</a:t>
            </a:r>
          </a:p>
        </p:txBody>
      </p:sp>
    </p:spTree>
    <p:extLst>
      <p:ext uri="{BB962C8B-B14F-4D97-AF65-F5344CB8AC3E}">
        <p14:creationId xmlns:p14="http://schemas.microsoft.com/office/powerpoint/2010/main" val="364602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07F2A-DD4B-4E34-91FE-5E62C261F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9D21C7-93EA-4AB8-8B24-4E6239E16A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3532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99894923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1787816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50432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94177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39047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26696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35399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52314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44446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15176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3642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271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go2023 - 2020-03-10 15:12:52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Rumbo a los Juegos de #Santiago2023, primero disfrutaremos de la primera versión de los Juegos Máster Santiago 2021. ¡Les deseamos todo el éxito del mundo, amig@s! 👏 No olviden seguir sus Redes Sociales. @stgomaster2021 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https://www.instagram.com/p/B9jsa_8jvzD/media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03/12/2020 12:16:15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743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6DE337-279B-48D8-9203-03A4280E2F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03/04/2020 - 03/10/2020</a:t>
            </a:r>
          </a:p>
        </p:txBody>
      </p:sp>
    </p:spTree>
    <p:extLst>
      <p:ext uri="{BB962C8B-B14F-4D97-AF65-F5344CB8AC3E}">
        <p14:creationId xmlns:p14="http://schemas.microsoft.com/office/powerpoint/2010/main" val="3959559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51994-8007-4FE0-BEEE-D192706E0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213638-1B20-4539-B572-06C93D0785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0151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30984248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1351907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83984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34241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19552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64231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26922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17082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82120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20316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3840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652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go2023 - 2020-03-10 13:27:19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Promesas Panam |  La joven tenimesista del @teamchile_coch, Valentina Salazar (@valentinariossalazar) brilló en el reciente Sudamericano Juvenil de Tenis de Mesa 🏓 tras adjudicarse nada más ni nada menos que cuatro medallas: dos de oro, una de plata y una de bronce. 🥇🥇🥈🥉
.
La gran actuación de esta promesa del Tenis de Mesa nacional, permitió que Chile se ubicara en la segunda posición del medallero Sudamericano con 8 preseas en total. ¡Felicitamos a Valentina! 💪
.
#Santiago2023 #RumboalosJuegos #RumboAl2023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https://www.instagram.com/p/B9jgV2ND8Ii/media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03/12/2020 12:16:15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163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099E09-4C1C-49E2-BC37-55A632F79E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03/04/2020 - 03/10/2020</a:t>
            </a:r>
          </a:p>
        </p:txBody>
      </p:sp>
    </p:spTree>
    <p:extLst>
      <p:ext uri="{BB962C8B-B14F-4D97-AF65-F5344CB8AC3E}">
        <p14:creationId xmlns:p14="http://schemas.microsoft.com/office/powerpoint/2010/main" val="847038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56E8B-DDF1-4503-A897-D08262C04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7B1F0F-51C7-4510-B5CE-4D3B871AEE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035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34621889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8136604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98500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32771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15210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76616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21657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70814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37782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02927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495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528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go2023 - 2020-03-09 21:48:27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Mañana #LaRojaFemenina ⚽️ adulta, dirigida por José Letelier, enfrenta su último partido por la Turkish Woman´s Cup, certamen internacional que ha servido como preparación para el repechaje olímpico a disputarse en abril. ¡Vamos con todo @teamchile_coch! 🇨🇱
.
#Santiago2023 #RumboalosJuegos #RumboAl2023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https://www.instagram.com/p/B9h05b9jJ5f/media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03/12/2020 12:16:15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150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C0F954-5F4A-4DFC-9FDC-6D883648F2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03/04/2020 - 03/10/2020</a:t>
            </a:r>
          </a:p>
        </p:txBody>
      </p:sp>
    </p:spTree>
    <p:extLst>
      <p:ext uri="{BB962C8B-B14F-4D97-AF65-F5344CB8AC3E}">
        <p14:creationId xmlns:p14="http://schemas.microsoft.com/office/powerpoint/2010/main" val="3497802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74B2D-A893-4849-B52A-BF098BF47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57AE46-E142-489E-8255-6E1E678641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8022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96707859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5475459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37685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24262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08390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68177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79868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12686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04083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82861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7878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294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go2023 - 2020-03-09 20:07:17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VALE UN CAMPEONATO 🇨🇱🏓🏆
.
La joven tenimesista Valentina Ríos (sub 18) se coronó campeona continental de Tenis de Mesa tras vencer a la brasileña Laura Watanabe 4 sets a 2.
.
¡Muchas felicidades a esta joven promesa del Tenis de Mesa nacional rumbo a los Juegos del 2023! 🙌
.
#Santiago2023 #RumboalosJuegos #RumboAl2023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https://www.instagram.com/p/B9hpUbWDgNV/media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03/12/2020 12:16:15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3865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1B08BB-78E5-4591-AEEA-650F253090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03/04/2020 - 03/10/2020</a:t>
            </a:r>
          </a:p>
        </p:txBody>
      </p:sp>
    </p:spTree>
    <p:extLst>
      <p:ext uri="{BB962C8B-B14F-4D97-AF65-F5344CB8AC3E}">
        <p14:creationId xmlns:p14="http://schemas.microsoft.com/office/powerpoint/2010/main" val="1744394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88393-6D94-4213-94C5-A5EB7D45A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408350-5214-4647-87C2-C2A9743DDB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1559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80994532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2508773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98404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26637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43598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84992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37730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35475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50989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65921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8984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839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go2023 - 2020-03-09 16:00:18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‪El medallista Panamericano Felipe Miranda (@pipe_miranda) obtuvo dos medallas de bronce en el Torneo Moomba Master tras obtener el tercer lugar en Salto y Salto Nocturno. Simplemente notable el Pipe. ¡Felicidades al @teamchile_coch! 🇨🇱👏🙌‬
.
‪#Santiago2023 #RumboalosJuegos #RumboAl2023 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https://www.instagram.com/p/B9hNDgiDU_n/media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03/12/2020 12:16:15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368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74B773-448A-456D-AD3A-496EDF48B2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03/04/2020 - 03/10/2020</a:t>
            </a:r>
          </a:p>
        </p:txBody>
      </p:sp>
    </p:spTree>
    <p:extLst>
      <p:ext uri="{BB962C8B-B14F-4D97-AF65-F5344CB8AC3E}">
        <p14:creationId xmlns:p14="http://schemas.microsoft.com/office/powerpoint/2010/main" val="1455513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8F80C-A362-4BDE-A738-F9107581C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4962E5-2B13-4963-BA11-5E487B8AED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0567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81143209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9052182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18347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36763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4578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91676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14510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55437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87506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10136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646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262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go2023 - 2020-03-09 13:35:55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Síntesis FDS | El medallista Panamericano y joven promesa del Mountain Bike nacional, Martín Vidaurre (@martin_vidaurre), obtuvo medalla de plata en la Copa Internacional categoría Elite XCO disputado en Brasil. ¡Mucho futuro rumbo a los Juegos de Santiago 2023! 🇨🇱 Felicidades a Martín y al @teamchile_coch 👏
.
#Santiago2023 #RumboalosJuegos #RumboAl2023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https://www.instagram.com/p/B9g8h-9jNtQ/media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03/12/2020 12:16:15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633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B912E9-3877-4C41-8332-D16A5D264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03/04/2020 - 03/10/2020</a:t>
            </a:r>
          </a:p>
        </p:txBody>
      </p:sp>
    </p:spTree>
    <p:extLst>
      <p:ext uri="{BB962C8B-B14F-4D97-AF65-F5344CB8AC3E}">
        <p14:creationId xmlns:p14="http://schemas.microsoft.com/office/powerpoint/2010/main" val="1512922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E946F-9B46-4807-A012-CE33C9665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7B2B3F-F4FA-4F60-A565-D11C3C8E0F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4121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3624360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4769255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54941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98307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65397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63888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55002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24359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65636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4242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6242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253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go2023 - 2020-03-08 14:49:11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‪Felicitamos a la gran Kristel Kobrich, (@kristelkobrich) medalla de bronce 🥉 en los 1.500 metros del #TYRProSwimSeries en Lowa y cuarto lugar en los 800 metros. ¡Gran actuación de Kristel rumbo a Tokio 2020! 👏‬
.
‪#Santiago2023 #RumboalosJuegos #RumboAl2023 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https://www.instagram.com/p/B9egHx7Dubx/media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03/12/2020 12:16:15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647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BAB25-3088-4A24-9A08-DE9D85D54A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03/04/2020 - 03/10/2020</a:t>
            </a:r>
          </a:p>
        </p:txBody>
      </p:sp>
    </p:spTree>
    <p:extLst>
      <p:ext uri="{BB962C8B-B14F-4D97-AF65-F5344CB8AC3E}">
        <p14:creationId xmlns:p14="http://schemas.microsoft.com/office/powerpoint/2010/main" val="4004990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16FAA-07C1-4C34-B174-DA6839CD6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go2023 - 10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03CE37-EA88-4348-BC6D-921940E0EA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8863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0738028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9387298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66211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32496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6485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81287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12765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66872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63004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06935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3811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267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go2023 - 2020-03-07 15:20:08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‪¡#LaRojaFemenina gana su segundo partido consecutivo en la #TurkishWomansCup2020! 🇨🇱⚽️👏‬
.
‪Las dirigidas por José Letelier vencieron con claridad a Kenia 🇰🇪 por 5 goles a 0 y ahora van por Irlanda del Norte. ¡Felicidades al @teamchile_coch! 🙌
.
‪#Santiago2023 #RumboalosJuegos #RumboAl2023 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https://www.instagram.com/p/B9b-3j3j16Z/media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03/12/2020 06:15:41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601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309C2-567A-4D0B-8DDA-C60BC2ABB0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03/04/2020 - 03/10/2020</a:t>
            </a:r>
          </a:p>
        </p:txBody>
      </p:sp>
    </p:spTree>
    <p:extLst>
      <p:ext uri="{BB962C8B-B14F-4D97-AF65-F5344CB8AC3E}">
        <p14:creationId xmlns:p14="http://schemas.microsoft.com/office/powerpoint/2010/main" val="3017380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E238C-731F-4E1B-BFDE-BEAEE5FFB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go2023 - 11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277FB8-FDFD-471D-AFDE-9EA403B9A7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4280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8544023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9522015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77556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41164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04160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15979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20667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60925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064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10635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6602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386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go2023 - 2020-03-07 13:51:29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 #CopaDavis 🎾 la dupla Tabilo - Barrios 🇨🇱 no pudo ante el binomio local compuesto por Eriksson y Lindstedt 🇸🇪 cayendo por doble 6-4 dejando la serie 2 a 1 a favor de Suecia. ¡Vamos @TeamChile_COCH todavía! 👏🎾💪
.
#Santiago2023 #RumboalosJuegos #RumboAl2023 #CopaDavis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https://www.instagram.com/p/B9b0uPpDFlG/media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03/12/2020 12:16:15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456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83DB01-8EB4-4ADE-A09E-88CA440D1F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03/04/2020 - 03/10/2020</a:t>
            </a:r>
          </a:p>
        </p:txBody>
      </p:sp>
    </p:spTree>
    <p:extLst>
      <p:ext uri="{BB962C8B-B14F-4D97-AF65-F5344CB8AC3E}">
        <p14:creationId xmlns:p14="http://schemas.microsoft.com/office/powerpoint/2010/main" val="4218556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D3E3B-72D7-41C1-8EB9-43F903F49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go2023 - 12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5D9713-F124-4AA8-921B-65C236271A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1455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46876267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2603520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403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8360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57894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65413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80736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07174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94237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34188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4444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154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go2023 - 2020-03-06 23:48:35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sábado 7 de marzo a contar de las 10 de la mañana, #LaRojaFemenina de fútbol ⚽️ comandada por José Letelier, enfrenta su segundo desafío en la Turkish Woman´s Cup 2020 cuando se enfrente ante el seleccionado de Kenia. Cabe destacar que la Roja viene de vencer por tres goles a cero en la primera fecha a Ghana.
.
Recordemos que la selección femenina de fútbol, se prepara para el repechaje olímpico a disputarse a mediados de abril. ¡Vamos chilenas! 🇨🇱👏
.
#Santiago2023 #RumboalosJuegos #RumboAl2023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https://www.instagram.com/p/B9aUQrgj0E2/media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03/12/2020 06:15:41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381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31F6D-8F68-4735-A32F-4D96B5F43B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03/04/2020 - 03/10/2020</a:t>
            </a:r>
          </a:p>
        </p:txBody>
      </p:sp>
    </p:spTree>
    <p:extLst>
      <p:ext uri="{BB962C8B-B14F-4D97-AF65-F5344CB8AC3E}">
        <p14:creationId xmlns:p14="http://schemas.microsoft.com/office/powerpoint/2010/main" val="3541301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19269-49A0-439C-A48E-9E26E2349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go2023 - 13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99D638-31B6-442B-B4D7-99F64313B3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1033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05822146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2780888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78049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90154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77212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65840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97442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04701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73496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78728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7846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545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go2023 - 2020-03-06 19:41:11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¡Alejandro @tabilo97 iguala la serie 1️⃣ a 1️⃣ ante Suecia! 🇸🇪👏
.
Por @copadavis 🎾 el chileno Alejandro Tabilo venció al sueco Elias Ymer por 6-4 y 6-3 igualando la serie a uno tras la derrota en el debut de Tomás Barrios.
.
Mañana el binomio Barrios/Tabilo sale a jugar el dobles pensando en poner en ventaja al @teamchile_coch en una jornada sabatina de definiciones. ¡Vamos chilenos! 🇨🇱💪
.
#Santiago2023 #RumboalosJuegos #RumboAl2023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https://www.instagram.com/p/B9Z38rljGkH/media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03/12/2020 06:15:41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56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821EFC-985D-4A5C-8FDA-A46799CA24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03/04/2020 - 03/10/2020</a:t>
            </a:r>
          </a:p>
        </p:txBody>
      </p:sp>
    </p:spTree>
    <p:extLst>
      <p:ext uri="{BB962C8B-B14F-4D97-AF65-F5344CB8AC3E}">
        <p14:creationId xmlns:p14="http://schemas.microsoft.com/office/powerpoint/2010/main" val="520245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187E0-F47F-49B4-8C93-0118C89F2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go2023 - 14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E9621A-6DE1-4FB3-B379-987FFC2EA3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7804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03714687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8250362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42148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85108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43349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1529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01722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60999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01658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29215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7093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39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go2023 - 2020-03-06 17:23:48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¡A tomar nota! 📝 Acá les dejamos la Ruta Olímpica y Paralímpica del #TeamChile y #TeamParaChile de cara a los próximos Juegos Olímpicos de Tokio 2020. 🇯🇵
.
Recuerda que puedes seguir el desarrollo de estas actividades a través de ➡️ @teamchile_coch, @comiteparalimpicochile y nuestras Redes Sociales. ✅
.
#Santiago2023 #RumboalosJuegos #RumboAl2023.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https://www.instagram.com/p/B9ZoOeojst9/media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03/12/2020 06:15:41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227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161550-A9C7-4172-B0E0-2A5D3D6A46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03/04/2020 - 03/10/2020</a:t>
            </a:r>
          </a:p>
        </p:txBody>
      </p:sp>
    </p:spTree>
    <p:extLst>
      <p:ext uri="{BB962C8B-B14F-4D97-AF65-F5344CB8AC3E}">
        <p14:creationId xmlns:p14="http://schemas.microsoft.com/office/powerpoint/2010/main" val="24135823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BFE9C-D352-4DD8-9B6B-7B535F7B5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go2023 - 15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A413F4-B6EC-4C3F-8B24-DC2B8910E0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8395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31774200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8976405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52197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3760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43855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68285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62235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35857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7270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68543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1871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888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go2023 - 2020-03-06 12:52:25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¡Hay equipo para enfrentar a Suecia 🇸🇪 por el Repechaje Mundial de la #CopaDavis! 🇨🇱🎾💪
.
El primero en saltar a la cancha será el medallista Panamericano Tomás Barrios @tomasbarriosv (282) cuando se mida ante el local Mikael Ymer (67) a contar de las 13 horas.
.
Posteriormente lo hará Alejandro Tabilo @tabilo97 (173) que se enfrentará ante el escandinavo Elías Ymer (202). Cabe destacar que el duelo en dobles será animado por la dupla Tabilo - Barrios.
.
Pueden seguir el desarrollo de esta llave a través de ➡️ @directvsports. ✅
.
#Santiago2023 #RumboalosJuegos #RumboAl2023.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https://www.instagram.com/p/B9ZJK1-j7_1/media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03/12/2020 06:15:41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721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9DE5A5-881D-43D4-9163-8C8B7861E7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03/04/2020 - 03/10/2020</a:t>
            </a:r>
          </a:p>
        </p:txBody>
      </p:sp>
    </p:spTree>
    <p:extLst>
      <p:ext uri="{BB962C8B-B14F-4D97-AF65-F5344CB8AC3E}">
        <p14:creationId xmlns:p14="http://schemas.microsoft.com/office/powerpoint/2010/main" val="3149979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594B3-0185-49B5-8F48-902184C54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go2023 - 16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079A17-8B68-48E4-898E-AED0B75BBA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9829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23061177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0617547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36036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04668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5099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66407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25413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75417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98148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54766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4761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353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go2023 - 2020-03-05 22:47:11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¡Nuestros amigos de @panamsports dieron a conocer los deportes que dirán presente en Santiago 2023! 😱🇨🇱🙌
.
Revisa la nota y los deportes confirmados ingresando al link en nuestra bio. 👆
.
#Santiago2023 #RumboalosJuegos #RumboAl2023.
@mindepchile @ceciliaperezja @teamchile_coch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https://www.instagram.com/p/B9XocEtDuq5/media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03/12/2020 12:16:15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334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1E68B3-5DC5-4A71-BDA4-20CC0F9195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03/04/2020 - 03/10/2020</a:t>
            </a:r>
          </a:p>
        </p:txBody>
      </p:sp>
    </p:spTree>
    <p:extLst>
      <p:ext uri="{BB962C8B-B14F-4D97-AF65-F5344CB8AC3E}">
        <p14:creationId xmlns:p14="http://schemas.microsoft.com/office/powerpoint/2010/main" val="3023967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D6763-DE5C-4687-AA0D-C976135D9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go2023 - 17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F32321-1F8A-468E-A6D3-82AB79E026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6590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10127059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6134802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02138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44191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70266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75892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78532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29755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61828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46293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6859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186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go2023 - 2020-03-04 18:48:44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horas de esta tarde en San Juan, Puerto Rico, se desarrolló un nuevo Comité Ejecutivo de @panamsports, que contó con la presencia de Cecilia Pérez (@ceciliaperezja); Ministra del Deporte (@mindepchile) y Presidenta de la Corporación Santiago 2023, Ernesto Urdagarín (@ernestourda); Jefe de Infraestructura MinDep, Felipe De Pablo (@fdepabloj); Director Ejecutivo de Santiago 2023 y Miguel Ángel Mujica (@miguelangel_mujica); Presidente del COCh (@teamchile_coch).
.
En la ocasión, la delegación chilena dio a conocer en una sólida presentación, avances de cara a los próximos Juegos Panamericanos y Parapanamericanos de Santiago 2023 a nivel de organización e infraestructura. La jornada también estuvo marcada por la presentación oficial del Director Ejecutivo de Santiago 2023, Felipe De Pablo, ante el Comité presente.
.
#Santiago2023 #RumboalosJuegos #RumboAl2023 #PanamSports.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https://www.instagram.com/p/B9UoW1mDykN/media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03/12/2020 12:16:15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786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A4337-8B3B-4871-9D8E-1D1F465DA1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03/04/2020 - 03/10/2020</a:t>
            </a:r>
          </a:p>
        </p:txBody>
      </p:sp>
    </p:spTree>
    <p:extLst>
      <p:ext uri="{BB962C8B-B14F-4D97-AF65-F5344CB8AC3E}">
        <p14:creationId xmlns:p14="http://schemas.microsoft.com/office/powerpoint/2010/main" val="26131013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155F3-3CCB-4D1A-A0A3-7F3CC725B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go2023 - 18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6D8242-1EF7-4947-9BC9-7247282C16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25218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85538691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3074018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66623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83005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4465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28332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43305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69560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44461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13570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4746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118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go2023 - 2020-03-04 15:10:04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¡Ganooo #LaRojaFemenina! 🇨🇱⚽️👏
.
Con anotaciones de Karen Araya @karenaraya8 (53'), Camila Sáez @kmilasaez (56') y Daniela Pardo @danitapardito (69') La Roja Femenina comenzó su participación en la Turkish Woman´s Cup con una clara victoria sobre Ghana. 🇬🇭
.
Ahora, las dirigidas por José Letelier seguirán su preparación rumbo al Repechaje Olímpico 🇯🇵 cuando se enfrente, por el mismo certamen internacional, al combinado de Kenia 🇰🇪 este sábado 7 de marzo. ¡Vamos chilenas! 💪
.
#Santiago2023 #RumboalosJuegos #RumboAl2023 #Tokio2020.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https://www.instagram.com/p/B9UPVNbjgTy/media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03/12/2020 12:16:15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756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BDD8BC-B978-4596-B66D-8DF7AC703A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03/04/2020 - 03/10/2020</a:t>
            </a:r>
          </a:p>
        </p:txBody>
      </p:sp>
    </p:spTree>
    <p:extLst>
      <p:ext uri="{BB962C8B-B14F-4D97-AF65-F5344CB8AC3E}">
        <p14:creationId xmlns:p14="http://schemas.microsoft.com/office/powerpoint/2010/main" val="3134455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358FB-030C-4966-A0B0-DFAF9BE5A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go2023 - 19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A89A7B-6ACD-4541-864A-7BF369F199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0755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87150496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5826446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12532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72367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3640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15688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94450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62010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14571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67654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2731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115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go2023 - 2020-03-04 05:06:50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el corazón en la Turkish Woman’s Cup, con la mente en Tokio 2020. 🇯🇵
.
La Roja Femenina se prepara para su debut en el certamen internacional cuando se mida ante la selección de Ghana 🇬🇭 a contar de las 10 am.
.
Recordemos que La Roja forma parte del Grupo B del torneo, acompañado por Ghana, Kenia e Irlanda de Norte. Cabe destacar que este torneo no cuenta como clasificatorio olímpico pero sí como una oportunidad para que nuestra selección se prepare futbolística, física y mentalmente de cara al repechaje olímpico a jugarse en abril.
.
Puedes seguir la cobertura de este encuentro a través de 👉 @laroja ✅ ¡Vamos con todo #RojaFemenina! 🇨🇱
.
#Santiago2023 #RumboalosJuegos #RumboAl2023.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https://www.instagram.com/p/B9TKTDojyGu/media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03/12/2020 06:15:41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499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C084A-860B-4976-ADFE-82A4CD5740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03/04/2020 - 03/10/2020</a:t>
            </a:r>
          </a:p>
        </p:txBody>
      </p:sp>
    </p:spTree>
    <p:extLst>
      <p:ext uri="{BB962C8B-B14F-4D97-AF65-F5344CB8AC3E}">
        <p14:creationId xmlns:p14="http://schemas.microsoft.com/office/powerpoint/2010/main" val="2794124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1382</Words>
  <Application>Microsoft Office PowerPoint</Application>
  <PresentationFormat>On-screen Show (4:3)</PresentationFormat>
  <Paragraphs>445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quintly_template</vt:lpstr>
      <vt:lpstr>Instagram Posts Table | go2023 - 1 of 19</vt:lpstr>
      <vt:lpstr>Instagram Posts Table | go2023 - 2 of 19</vt:lpstr>
      <vt:lpstr>Instagram Posts Table | go2023 - 3 of 19</vt:lpstr>
      <vt:lpstr>Instagram Posts Table | go2023 - 4 of 19</vt:lpstr>
      <vt:lpstr>Instagram Posts Table | go2023 - 5 of 19</vt:lpstr>
      <vt:lpstr>Instagram Posts Table | go2023 - 6 of 19</vt:lpstr>
      <vt:lpstr>Instagram Posts Table | go2023 - 7 of 19</vt:lpstr>
      <vt:lpstr>Instagram Posts Table | go2023 - 8 of 19</vt:lpstr>
      <vt:lpstr>Instagram Posts Table | go2023 - 9 of 19</vt:lpstr>
      <vt:lpstr>Instagram Posts Table | go2023 - 10 of 19</vt:lpstr>
      <vt:lpstr>Instagram Posts Table | go2023 - 11 of 19</vt:lpstr>
      <vt:lpstr>Instagram Posts Table | go2023 - 12 of 19</vt:lpstr>
      <vt:lpstr>Instagram Posts Table | go2023 - 13 of 19</vt:lpstr>
      <vt:lpstr>Instagram Posts Table | go2023 - 14 of 19</vt:lpstr>
      <vt:lpstr>Instagram Posts Table | go2023 - 15 of 19</vt:lpstr>
      <vt:lpstr>Instagram Posts Table | go2023 - 16 of 19</vt:lpstr>
      <vt:lpstr>Instagram Posts Table | go2023 - 17 of 19</vt:lpstr>
      <vt:lpstr>Instagram Posts Table | go2023 - 18 of 19</vt:lpstr>
      <vt:lpstr>Instagram Posts Table | go2023 - 19 of 19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go2023 - 1 of 19</dc:title>
  <dc:creator>Frederik Peiniger</dc:creator>
  <cp:lastModifiedBy>Frederik Peiniger</cp:lastModifiedBy>
  <cp:revision>1</cp:revision>
  <dcterms:created xsi:type="dcterms:W3CDTF">2020-03-12T13:16:52Z</dcterms:created>
  <dcterms:modified xsi:type="dcterms:W3CDTF">2020-03-12T13:19:41Z</dcterms:modified>
</cp:coreProperties>
</file>